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3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BCAC-EAF3-A04F-9C85-0928F4199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66575-857C-BC47-9C11-BFD7DB39C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328E1-D21A-104A-8BE4-8FF97583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00119-21E2-C949-89A6-9B5E04BC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EA3EA-CB66-744A-BF90-CFAD4C56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5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8DAA-1BCD-DC4D-811D-A2D65572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ADDF8-C9E5-3B41-9725-73A02B6EB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2F28E-60A5-9243-A466-4CB9B348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4BD2B-7FBA-E74B-9979-DB1B0928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73F41-FD26-ED44-93E4-5FD1A44C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AF98C-5085-3349-AF1F-577F419A8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5C045-25F5-094C-A8C5-A840ED022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04A47-69C6-B94D-AB1D-DFD88735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885CA-F205-D84F-8262-B7301E45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13179-BC57-AF43-9FED-94CD035B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0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3394-26A9-F94D-86D6-8A7BBAE4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6D33A-A4C6-4B46-8098-AADE84D31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198E9-0337-A549-B2F9-348928B7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82E63-B527-404F-B694-8AD19350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7D964-87E7-8C49-A033-B40B0F52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3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517A-870F-D74D-BD96-5655BBDD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CA62E-A1EE-5D4B-967A-DC38D8D74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A54A8-5236-6C43-9320-4FA12BD7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07D3D-9EE9-EC40-A981-09E632A3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A5F05-C95E-6C43-B340-DF2EA92C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4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3072-F044-F44C-8D5E-17ED4E5B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E3F44-EAA6-0B4F-AB78-1AE79B93C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6E208-7BB0-C540-B5F7-1FADD38B0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38C9F-FD1F-D146-818E-D55B9971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D3D9E-7133-1D4D-B226-C1023108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8573C-33C7-6942-9F2E-629E3484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8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F763-1694-3D48-9B5F-3337CC50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61E3E-3487-FB4E-B005-2A0FC4303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B79D2-13F1-794D-B348-99810CB8F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55028-EC60-E946-83E4-94CC77BB1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7559A-09CB-2947-9BDF-77AEC7A4D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F6286-ACEA-124A-A94D-AAE7025EE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385E02-9438-FD41-82A8-DDE8CA5F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F58DF-8554-0F4D-A81C-5627F5A6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0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732E-E85B-B548-A3A0-B24AC40E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F0CA1-450B-3B4E-ADE6-037E164A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E32A5-A406-1E42-87EE-7A941452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472F-732D-234D-9073-0C5336DA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9BB0B-97F0-CC44-BC28-158DD2BE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295789-29DF-1241-A07C-BC2B6CCD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220DA-57EF-9A4B-B0D3-ADB768AD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A93F-330B-B745-BB08-8A16D96B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426A-7A85-7F48-8A56-B50C58CE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D4B53-CDC3-FF4A-B153-490B838F5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40745-0C76-CD40-A375-E69213B1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E8811-7E21-034F-B42D-4366AE98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40D9B-3361-7447-9016-694A7009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0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76375-1475-8348-B33E-5DEE0852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1805FA-5A9E-E547-92D6-3853B0D4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211CB-F3B2-A14E-BE5A-A0AE963ED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31E4-1F74-BB47-A78A-B10B58A6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89175-4FCA-D04B-B33F-01E56C9C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8B53-CBDD-1B44-9FCF-84F5550B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6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091CE-92D5-A24D-9EA7-BCF64A1A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8D500-5FF5-2346-9BC6-5A92D913E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107D-B2D6-A343-9BC7-4D24A2B78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8B3C-0F91-6949-8A1B-50564BEC093C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60C4-5E81-FC49-BB71-06C5FD53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B2508-B359-7742-927E-26D31CFC3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2F9D-D8C0-8749-88C9-7974F84A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4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B568-3BBA-9549-B883-AC9149EE1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pronouns and nouns to avoid repetition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B1005-2B4B-B54D-8E20-25F242463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CFD7-0ED7-7943-ADCE-9293C558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pronoun?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BEDEC-1FA1-6343-9522-C903A63F3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 </a:t>
            </a:r>
            <a:r>
              <a:rPr lang="en-US" sz="4000" b="1" dirty="0">
                <a:solidFill>
                  <a:srgbClr val="C00000"/>
                </a:solidFill>
              </a:rPr>
              <a:t>pronoun </a:t>
            </a:r>
            <a:r>
              <a:rPr lang="en-US" sz="4000" dirty="0"/>
              <a:t>is a word we use to take the place of a noun in a sentence to avoid too much repetition!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9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2938-8117-F648-92B3-2814CFF2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avoid repetition?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7603C-4F01-1A4D-ACD0-05452A341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Repetition is when something that is said or written is used 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>over and over again, for example: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Gary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ate supper when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Gary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got home.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Gary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enjoyed the food.</a:t>
            </a:r>
          </a:p>
          <a:p>
            <a:pPr marL="0" indent="0" algn="ctr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0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2938-8117-F648-92B3-2814CFF2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avoid repetition?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7603C-4F01-1A4D-ACD0-05452A341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Repetition is when something that is said or written is used 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>over and over again, for example: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Gary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ate supper when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Gary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got home.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Gary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enjoyed the food.</a:t>
            </a:r>
          </a:p>
          <a:p>
            <a:pPr marL="0" indent="0" algn="ctr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altLang="en-US" dirty="0">
                <a:solidFill>
                  <a:schemeClr val="tx1"/>
                </a:solidFill>
              </a:rPr>
              <a:t>After its first use, instead of repeating 'Gary', we could replace further uses with pronouns to avoid repetition, such as: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DE1E5A"/>
                </a:solidFill>
                <a:latin typeface="+mn-lt"/>
              </a:rPr>
              <a:t>Gary</a:t>
            </a:r>
            <a:r>
              <a:rPr lang="en-GB" dirty="0">
                <a:solidFill>
                  <a:srgbClr val="DE1E5A"/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ate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supper</a:t>
            </a:r>
            <a:r>
              <a:rPr lang="en-GB" dirty="0">
                <a:solidFill>
                  <a:srgbClr val="DE1E5A"/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when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got home.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enjoyed the food.</a:t>
            </a:r>
          </a:p>
          <a:p>
            <a:pPr marL="0" indent="0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1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0AD6-4DFE-674A-98F3-D833E84B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pronouns we can think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BFFC-C42A-EF42-B4C3-E231E41D0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Have a think!</a:t>
            </a:r>
          </a:p>
        </p:txBody>
      </p:sp>
    </p:spTree>
    <p:extLst>
      <p:ext uri="{BB962C8B-B14F-4D97-AF65-F5344CB8AC3E}">
        <p14:creationId xmlns:p14="http://schemas.microsoft.com/office/powerpoint/2010/main" val="176979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0AD6-4DFE-674A-98F3-D833E84B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63513"/>
            <a:ext cx="10515600" cy="1325563"/>
          </a:xfrm>
        </p:spPr>
        <p:txBody>
          <a:bodyPr/>
          <a:lstStyle/>
          <a:p>
            <a:r>
              <a:rPr lang="en-US" dirty="0"/>
              <a:t>What are some pronouns we can think of?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8EB8F45-D2B2-A34A-B242-61B525E2A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828675"/>
            <a:ext cx="10734676" cy="603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8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4938-CFC4-D845-96EC-40E9E15A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07293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These sentences are very repetitive. How can we improve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F07F9-ED58-E349-A921-C4FC47832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Miss Turton is going to the beach with Doug. Miss Turton wants to build a sandcastle. Then, Miss Turton wants to have an ice cream.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children are very excited for their first day of school. The children look forward to seeing their friends and learning new things.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Dan is having a party at his house. Dan will cook a delicious meal for the guests. Dan is an excellent cook.</a:t>
            </a:r>
          </a:p>
        </p:txBody>
      </p:sp>
    </p:spTree>
    <p:extLst>
      <p:ext uri="{BB962C8B-B14F-4D97-AF65-F5344CB8AC3E}">
        <p14:creationId xmlns:p14="http://schemas.microsoft.com/office/powerpoint/2010/main" val="48922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263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Using pronouns and nouns to avoid repetition</vt:lpstr>
      <vt:lpstr>What is a pronoun?</vt:lpstr>
      <vt:lpstr>How can we avoid repetition?</vt:lpstr>
      <vt:lpstr>How can we avoid repetition?</vt:lpstr>
      <vt:lpstr>What are some pronouns we can think of?</vt:lpstr>
      <vt:lpstr>What are some pronouns we can think of?</vt:lpstr>
      <vt:lpstr>These sentences are very repetitive. How can we improve them?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pronouns and nouns to avoid repetition</dc:title>
  <dc:creator>Kayleigh Malcomson</dc:creator>
  <cp:lastModifiedBy>Kayleigh Malcomson</cp:lastModifiedBy>
  <cp:revision>2</cp:revision>
  <dcterms:created xsi:type="dcterms:W3CDTF">2020-10-11T13:24:06Z</dcterms:created>
  <dcterms:modified xsi:type="dcterms:W3CDTF">2020-10-11T13:41:51Z</dcterms:modified>
</cp:coreProperties>
</file>