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87" r:id="rId2"/>
    <p:sldId id="289" r:id="rId3"/>
    <p:sldId id="28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85D4FC-80E6-3423-E08A-B2AA3B8B0EB2}" v="429" dt="2020-10-17T12:05:48.1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loe Turton" userId="S::cturton@ryeprimary.co.uk::0a4cb2ef-7001-487c-96b3-7d1e2080939c" providerId="AD" clId="Web-{B085D4FC-80E6-3423-E08A-B2AA3B8B0EB2}"/>
    <pc:docChg chg="addSld modSld">
      <pc:chgData name="Chloe Turton" userId="S::cturton@ryeprimary.co.uk::0a4cb2ef-7001-487c-96b3-7d1e2080939c" providerId="AD" clId="Web-{B085D4FC-80E6-3423-E08A-B2AA3B8B0EB2}" dt="2020-10-17T12:05:48.008" v="420" actId="20577"/>
      <pc:docMkLst>
        <pc:docMk/>
      </pc:docMkLst>
      <pc:sldChg chg="addSp modSp">
        <pc:chgData name="Chloe Turton" userId="S::cturton@ryeprimary.co.uk::0a4cb2ef-7001-487c-96b3-7d1e2080939c" providerId="AD" clId="Web-{B085D4FC-80E6-3423-E08A-B2AA3B8B0EB2}" dt="2020-10-17T12:01:06.896" v="342" actId="1076"/>
        <pc:sldMkLst>
          <pc:docMk/>
          <pc:sldMk cId="1313970653" sldId="287"/>
        </pc:sldMkLst>
        <pc:spChg chg="mod">
          <ac:chgData name="Chloe Turton" userId="S::cturton@ryeprimary.co.uk::0a4cb2ef-7001-487c-96b3-7d1e2080939c" providerId="AD" clId="Web-{B085D4FC-80E6-3423-E08A-B2AA3B8B0EB2}" dt="2020-10-17T11:57:28.519" v="2" actId="20577"/>
          <ac:spMkLst>
            <pc:docMk/>
            <pc:sldMk cId="1313970653" sldId="287"/>
            <ac:spMk id="2" creationId="{D09431C3-9A6A-4E6F-8FF7-ED03126FDF56}"/>
          </ac:spMkLst>
        </pc:spChg>
        <pc:spChg chg="mod">
          <ac:chgData name="Chloe Turton" userId="S::cturton@ryeprimary.co.uk::0a4cb2ef-7001-487c-96b3-7d1e2080939c" providerId="AD" clId="Web-{B085D4FC-80E6-3423-E08A-B2AA3B8B0EB2}" dt="2020-10-17T11:59:11.786" v="110" actId="1076"/>
          <ac:spMkLst>
            <pc:docMk/>
            <pc:sldMk cId="1313970653" sldId="287"/>
            <ac:spMk id="3" creationId="{4836A757-BCE6-435D-A9FA-236E3011749B}"/>
          </ac:spMkLst>
        </pc:spChg>
        <pc:spChg chg="add mod">
          <ac:chgData name="Chloe Turton" userId="S::cturton@ryeprimary.co.uk::0a4cb2ef-7001-487c-96b3-7d1e2080939c" providerId="AD" clId="Web-{B085D4FC-80E6-3423-E08A-B2AA3B8B0EB2}" dt="2020-10-17T12:01:06.896" v="342" actId="1076"/>
          <ac:spMkLst>
            <pc:docMk/>
            <pc:sldMk cId="1313970653" sldId="287"/>
            <ac:spMk id="6" creationId="{FC76E7D2-9B4E-4DD4-8AA2-232A3075CA0E}"/>
          </ac:spMkLst>
        </pc:spChg>
        <pc:picChg chg="add mod modCrop">
          <ac:chgData name="Chloe Turton" userId="S::cturton@ryeprimary.co.uk::0a4cb2ef-7001-487c-96b3-7d1e2080939c" providerId="AD" clId="Web-{B085D4FC-80E6-3423-E08A-B2AA3B8B0EB2}" dt="2020-10-17T12:00:58.505" v="340" actId="14100"/>
          <ac:picMkLst>
            <pc:docMk/>
            <pc:sldMk cId="1313970653" sldId="287"/>
            <ac:picMk id="4" creationId="{E741D599-8702-40C1-9C12-516C44912C97}"/>
          </ac:picMkLst>
        </pc:picChg>
      </pc:sldChg>
      <pc:sldChg chg="modSp add replId">
        <pc:chgData name="Chloe Turton" userId="S::cturton@ryeprimary.co.uk::0a4cb2ef-7001-487c-96b3-7d1e2080939c" providerId="AD" clId="Web-{B085D4FC-80E6-3423-E08A-B2AA3B8B0EB2}" dt="2020-10-17T12:05:47.993" v="419" actId="20577"/>
        <pc:sldMkLst>
          <pc:docMk/>
          <pc:sldMk cId="2400067509" sldId="288"/>
        </pc:sldMkLst>
        <pc:spChg chg="mod">
          <ac:chgData name="Chloe Turton" userId="S::cturton@ryeprimary.co.uk::0a4cb2ef-7001-487c-96b3-7d1e2080939c" providerId="AD" clId="Web-{B085D4FC-80E6-3423-E08A-B2AA3B8B0EB2}" dt="2020-10-17T12:05:47.993" v="419" actId="20577"/>
          <ac:spMkLst>
            <pc:docMk/>
            <pc:sldMk cId="2400067509" sldId="288"/>
            <ac:spMk id="3" creationId="{4836A757-BCE6-435D-A9FA-236E3011749B}"/>
          </ac:spMkLst>
        </pc:spChg>
      </pc:sldChg>
      <pc:sldChg chg="addSp modSp add replId">
        <pc:chgData name="Chloe Turton" userId="S::cturton@ryeprimary.co.uk::0a4cb2ef-7001-487c-96b3-7d1e2080939c" providerId="AD" clId="Web-{B085D4FC-80E6-3423-E08A-B2AA3B8B0EB2}" dt="2020-10-17T12:04:29.664" v="375" actId="1076"/>
        <pc:sldMkLst>
          <pc:docMk/>
          <pc:sldMk cId="3185558861" sldId="289"/>
        </pc:sldMkLst>
        <pc:spChg chg="mod">
          <ac:chgData name="Chloe Turton" userId="S::cturton@ryeprimary.co.uk::0a4cb2ef-7001-487c-96b3-7d1e2080939c" providerId="AD" clId="Web-{B085D4FC-80E6-3423-E08A-B2AA3B8B0EB2}" dt="2020-10-17T12:04:19.148" v="365" actId="20577"/>
          <ac:spMkLst>
            <pc:docMk/>
            <pc:sldMk cId="3185558861" sldId="289"/>
            <ac:spMk id="2" creationId="{D09431C3-9A6A-4E6F-8FF7-ED03126FDF56}"/>
          </ac:spMkLst>
        </pc:spChg>
        <pc:spChg chg="mod">
          <ac:chgData name="Chloe Turton" userId="S::cturton@ryeprimary.co.uk::0a4cb2ef-7001-487c-96b3-7d1e2080939c" providerId="AD" clId="Web-{B085D4FC-80E6-3423-E08A-B2AA3B8B0EB2}" dt="2020-10-17T12:04:21.914" v="370" actId="20577"/>
          <ac:spMkLst>
            <pc:docMk/>
            <pc:sldMk cId="3185558861" sldId="289"/>
            <ac:spMk id="3" creationId="{4836A757-BCE6-435D-A9FA-236E3011749B}"/>
          </ac:spMkLst>
        </pc:spChg>
        <pc:picChg chg="add mod">
          <ac:chgData name="Chloe Turton" userId="S::cturton@ryeprimary.co.uk::0a4cb2ef-7001-487c-96b3-7d1e2080939c" providerId="AD" clId="Web-{B085D4FC-80E6-3423-E08A-B2AA3B8B0EB2}" dt="2020-10-17T12:04:29.664" v="375" actId="1076"/>
          <ac:picMkLst>
            <pc:docMk/>
            <pc:sldMk cId="3185558861" sldId="289"/>
            <ac:picMk id="4" creationId="{DBE340AB-9015-44FE-BCB1-AA1B6CACEF2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Teachers - Traveling Through Cells">
            <a:extLst>
              <a:ext uri="{FF2B5EF4-FFF2-40B4-BE49-F238E27FC236}">
                <a16:creationId xmlns:a16="http://schemas.microsoft.com/office/drawing/2014/main" id="{D2083865-A550-48D9-9EC2-65526C09CFC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1" y="4508826"/>
            <a:ext cx="30480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28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29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89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01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09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28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27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88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F7D-4F9E-4F49-A5EB-F9EB4AB4FA53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74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EB01FF7D-4F9E-4F49-A5EB-F9EB4AB4FA53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82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86000">
              <a:srgbClr val="FFFFCC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1FF7D-4F9E-4F49-A5EB-F9EB4AB4FA53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8027A67-E986-432C-99A8-274797B25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4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XCCW Joined 1a" panose="03050602040000000000" pitchFamily="66" charset="0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XCCW Joined 1a" panose="03050602040000000000" pitchFamily="66" charset="0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XCCW Joined 1a" panose="03050602040000000000" pitchFamily="66" charset="0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XCCW Joined 1a" panose="03050602040000000000" pitchFamily="66" charset="0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XCCW Joined 1a" panose="03050602040000000000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431C3-9A6A-4E6F-8FF7-ED03126FD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dirty="0">
                <a:latin typeface="XCCW Joined 1a"/>
              </a:rPr>
              <a:t>Maths meeting </a:t>
            </a:r>
            <a:br>
              <a:rPr lang="en-GB" dirty="0"/>
            </a:br>
            <a:r>
              <a:rPr lang="en-GB" dirty="0">
                <a:latin typeface="XCCW Joined 1a"/>
              </a:rPr>
              <a:t>(Fluency)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6A757-BCE6-435D-A9FA-236E30117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1823043"/>
            <a:ext cx="6312963" cy="700407"/>
          </a:xfrm>
        </p:spPr>
        <p:txBody>
          <a:bodyPr>
            <a:normAutofit/>
          </a:bodyPr>
          <a:lstStyle/>
          <a:p>
            <a:r>
              <a:rPr lang="en-GB" sz="1200" dirty="0">
                <a:latin typeface="XCCW Joined 1a"/>
              </a:rPr>
              <a:t>Check that you are looking at the numbers involved rather than working out the answers.</a:t>
            </a:r>
            <a:endParaRPr lang="en-US" sz="1200"/>
          </a:p>
        </p:txBody>
      </p:sp>
      <p:pic>
        <p:nvPicPr>
          <p:cNvPr id="5" name="Picture 2" descr="Helpful Links - Mrs. Kempf's Class">
            <a:extLst>
              <a:ext uri="{FF2B5EF4-FFF2-40B4-BE49-F238E27FC236}">
                <a16:creationId xmlns:a16="http://schemas.microsoft.com/office/drawing/2014/main" id="{35F4630F-4128-4D4B-BC07-2CDF2FEB6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74" y="5024580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elpful Links - Mrs. Kempf's Class">
            <a:extLst>
              <a:ext uri="{FF2B5EF4-FFF2-40B4-BE49-F238E27FC236}">
                <a16:creationId xmlns:a16="http://schemas.microsoft.com/office/drawing/2014/main" id="{18F97F7E-CD41-4476-8F9A-8068C2441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893" y="5024580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elpful Links - Mrs. Kempf's Class">
            <a:extLst>
              <a:ext uri="{FF2B5EF4-FFF2-40B4-BE49-F238E27FC236}">
                <a16:creationId xmlns:a16="http://schemas.microsoft.com/office/drawing/2014/main" id="{85B33BE0-AFC8-438C-A1F6-53A2AEF0FE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571" y="5015344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elpful Links - Mrs. Kempf's Class">
            <a:extLst>
              <a:ext uri="{FF2B5EF4-FFF2-40B4-BE49-F238E27FC236}">
                <a16:creationId xmlns:a16="http://schemas.microsoft.com/office/drawing/2014/main" id="{065A9E49-7752-4FFC-80C6-42F5B0D57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484" y="4996872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elpful Links - Mrs. Kempf's Class">
            <a:extLst>
              <a:ext uri="{FF2B5EF4-FFF2-40B4-BE49-F238E27FC236}">
                <a16:creationId xmlns:a16="http://schemas.microsoft.com/office/drawing/2014/main" id="{A401895C-3A1D-4F79-A6C5-81B07AA9E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867" y="4969164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elpful Links - Mrs. Kempf's Class">
            <a:extLst>
              <a:ext uri="{FF2B5EF4-FFF2-40B4-BE49-F238E27FC236}">
                <a16:creationId xmlns:a16="http://schemas.microsoft.com/office/drawing/2014/main" id="{B58AAD92-DA32-4FD0-8D6A-1D0D91FBD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673" y="5346897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elpful Links - Mrs. Kempf's Class">
            <a:extLst>
              <a:ext uri="{FF2B5EF4-FFF2-40B4-BE49-F238E27FC236}">
                <a16:creationId xmlns:a16="http://schemas.microsoft.com/office/drawing/2014/main" id="{BF501AA3-CB4B-4B5C-9075-735F51452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145" y="5346897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elpful Links - Mrs. Kempf's Class">
            <a:extLst>
              <a:ext uri="{FF2B5EF4-FFF2-40B4-BE49-F238E27FC236}">
                <a16:creationId xmlns:a16="http://schemas.microsoft.com/office/drawing/2014/main" id="{F94F088D-93A3-47B7-9F94-FB9CC4374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963" y="5328425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elpful Links - Mrs. Kempf's Class">
            <a:extLst>
              <a:ext uri="{FF2B5EF4-FFF2-40B4-BE49-F238E27FC236}">
                <a16:creationId xmlns:a16="http://schemas.microsoft.com/office/drawing/2014/main" id="{886942F5-3574-41CE-B93F-80B3BD293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781" y="5319189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elpful Links - Mrs. Kempf's Class">
            <a:extLst>
              <a:ext uri="{FF2B5EF4-FFF2-40B4-BE49-F238E27FC236}">
                <a16:creationId xmlns:a16="http://schemas.microsoft.com/office/drawing/2014/main" id="{8266BC33-4A65-4BD6-A169-8AA5BF7B45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599" y="5319189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E741D599-8702-40C1-9C12-516C44912C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92" b="41359"/>
          <a:stretch/>
        </p:blipFill>
        <p:spPr>
          <a:xfrm>
            <a:off x="318815" y="2173532"/>
            <a:ext cx="5410206" cy="2453351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C76E7D2-9B4E-4DD4-8AA2-232A3075CA0E}"/>
              </a:ext>
            </a:extLst>
          </p:cNvPr>
          <p:cNvSpPr txBox="1">
            <a:spLocks/>
          </p:cNvSpPr>
          <p:nvPr/>
        </p:nvSpPr>
        <p:spPr>
          <a:xfrm>
            <a:off x="5668649" y="2645478"/>
            <a:ext cx="3501445" cy="16638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6858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 cap="none">
                <a:solidFill>
                  <a:schemeClr val="tx1"/>
                </a:solidFill>
                <a:effectLst/>
                <a:latin typeface="XCCW Joined 1a" panose="03050602040000000000" pitchFamily="66" charset="0"/>
                <a:ea typeface="+mn-ea"/>
                <a:cs typeface="+mn-cs"/>
              </a:defRPr>
            </a:lvl1pPr>
            <a:lvl2pPr marL="6858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 cap="none" baseline="0">
                <a:solidFill>
                  <a:schemeClr val="tx1"/>
                </a:solidFill>
                <a:effectLst/>
                <a:latin typeface="XCCW Joined 1a" panose="03050602040000000000" pitchFamily="66" charset="0"/>
                <a:ea typeface="+mn-ea"/>
                <a:cs typeface="+mn-cs"/>
              </a:defRPr>
            </a:lvl2pPr>
            <a:lvl3pPr marL="11430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 cap="none">
                <a:solidFill>
                  <a:schemeClr val="tx1"/>
                </a:solidFill>
                <a:effectLst/>
                <a:latin typeface="XCCW Joined 1a" panose="03050602040000000000" pitchFamily="66" charset="0"/>
                <a:ea typeface="+mn-ea"/>
                <a:cs typeface="+mn-cs"/>
              </a:defRPr>
            </a:lvl3pPr>
            <a:lvl4pPr marL="16002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XCCW Joined 1a" panose="03050602040000000000" pitchFamily="66" charset="0"/>
                <a:ea typeface="+mn-ea"/>
                <a:cs typeface="+mn-cs"/>
              </a:defRPr>
            </a:lvl4pPr>
            <a:lvl5pPr marL="20574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cap="none">
                <a:solidFill>
                  <a:schemeClr val="tx1"/>
                </a:solidFill>
                <a:effectLst/>
                <a:latin typeface="XCCW Joined 1a" panose="03050602040000000000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latin typeface="XCCW Joined 1a"/>
              </a:rPr>
              <a:t>Which calculations have no exchange?</a:t>
            </a:r>
            <a:endParaRPr lang="en-GB" sz="1200"/>
          </a:p>
          <a:p>
            <a:r>
              <a:rPr lang="en-GB" sz="1200" dirty="0">
                <a:latin typeface="XCCW Joined 1a"/>
              </a:rPr>
              <a:t>Which calculations have one exchange?</a:t>
            </a:r>
          </a:p>
          <a:p>
            <a:r>
              <a:rPr lang="en-GB" sz="1200" dirty="0">
                <a:latin typeface="XCCW Joined 1a"/>
              </a:rPr>
              <a:t>Which calculations have two exchanges?</a:t>
            </a:r>
          </a:p>
          <a:p>
            <a:r>
              <a:rPr lang="en-GB" sz="1200" dirty="0">
                <a:latin typeface="XCCW Joined 1a"/>
              </a:rPr>
              <a:t>Which calculation has the greatest answer?</a:t>
            </a:r>
          </a:p>
          <a:p>
            <a:r>
              <a:rPr lang="en-GB" sz="1200" dirty="0">
                <a:latin typeface="XCCW Joined 1a"/>
              </a:rPr>
              <a:t>Which calculation has the smallest answer?</a:t>
            </a:r>
          </a:p>
        </p:txBody>
      </p:sp>
    </p:spTree>
    <p:extLst>
      <p:ext uri="{BB962C8B-B14F-4D97-AF65-F5344CB8AC3E}">
        <p14:creationId xmlns:p14="http://schemas.microsoft.com/office/powerpoint/2010/main" val="131397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431C3-9A6A-4E6F-8FF7-ED03126FD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dirty="0">
                <a:latin typeface="XCCW Joined 1a"/>
              </a:rPr>
              <a:t>Maths meeting </a:t>
            </a:r>
            <a:br>
              <a:rPr lang="en-GB" dirty="0"/>
            </a:br>
            <a:r>
              <a:rPr lang="en-GB" dirty="0">
                <a:latin typeface="XCCW Joined 1a"/>
              </a:rPr>
              <a:t>(Reasoning)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6A757-BCE6-435D-A9FA-236E30117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2" descr="Helpful Links - Mrs. Kempf's Class">
            <a:extLst>
              <a:ext uri="{FF2B5EF4-FFF2-40B4-BE49-F238E27FC236}">
                <a16:creationId xmlns:a16="http://schemas.microsoft.com/office/drawing/2014/main" id="{35F4630F-4128-4D4B-BC07-2CDF2FEB6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74" y="5024580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elpful Links - Mrs. Kempf's Class">
            <a:extLst>
              <a:ext uri="{FF2B5EF4-FFF2-40B4-BE49-F238E27FC236}">
                <a16:creationId xmlns:a16="http://schemas.microsoft.com/office/drawing/2014/main" id="{18F97F7E-CD41-4476-8F9A-8068C2441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893" y="5024580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elpful Links - Mrs. Kempf's Class">
            <a:extLst>
              <a:ext uri="{FF2B5EF4-FFF2-40B4-BE49-F238E27FC236}">
                <a16:creationId xmlns:a16="http://schemas.microsoft.com/office/drawing/2014/main" id="{85B33BE0-AFC8-438C-A1F6-53A2AEF0FE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571" y="5015344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elpful Links - Mrs. Kempf's Class">
            <a:extLst>
              <a:ext uri="{FF2B5EF4-FFF2-40B4-BE49-F238E27FC236}">
                <a16:creationId xmlns:a16="http://schemas.microsoft.com/office/drawing/2014/main" id="{065A9E49-7752-4FFC-80C6-42F5B0D57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484" y="4996872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elpful Links - Mrs. Kempf's Class">
            <a:extLst>
              <a:ext uri="{FF2B5EF4-FFF2-40B4-BE49-F238E27FC236}">
                <a16:creationId xmlns:a16="http://schemas.microsoft.com/office/drawing/2014/main" id="{A401895C-3A1D-4F79-A6C5-81B07AA9E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867" y="4969164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elpful Links - Mrs. Kempf's Class">
            <a:extLst>
              <a:ext uri="{FF2B5EF4-FFF2-40B4-BE49-F238E27FC236}">
                <a16:creationId xmlns:a16="http://schemas.microsoft.com/office/drawing/2014/main" id="{B58AAD92-DA32-4FD0-8D6A-1D0D91FBD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673" y="5346897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elpful Links - Mrs. Kempf's Class">
            <a:extLst>
              <a:ext uri="{FF2B5EF4-FFF2-40B4-BE49-F238E27FC236}">
                <a16:creationId xmlns:a16="http://schemas.microsoft.com/office/drawing/2014/main" id="{BF501AA3-CB4B-4B5C-9075-735F51452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145" y="5346897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elpful Links - Mrs. Kempf's Class">
            <a:extLst>
              <a:ext uri="{FF2B5EF4-FFF2-40B4-BE49-F238E27FC236}">
                <a16:creationId xmlns:a16="http://schemas.microsoft.com/office/drawing/2014/main" id="{F94F088D-93A3-47B7-9F94-FB9CC4374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963" y="5328425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elpful Links - Mrs. Kempf's Class">
            <a:extLst>
              <a:ext uri="{FF2B5EF4-FFF2-40B4-BE49-F238E27FC236}">
                <a16:creationId xmlns:a16="http://schemas.microsoft.com/office/drawing/2014/main" id="{886942F5-3574-41CE-B93F-80B3BD293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781" y="5319189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elpful Links - Mrs. Kempf's Class">
            <a:extLst>
              <a:ext uri="{FF2B5EF4-FFF2-40B4-BE49-F238E27FC236}">
                <a16:creationId xmlns:a16="http://schemas.microsoft.com/office/drawing/2014/main" id="{8266BC33-4A65-4BD6-A169-8AA5BF7B45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599" y="5319189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A picture containing diagram&#10;&#10;Description automatically generated">
            <a:extLst>
              <a:ext uri="{FF2B5EF4-FFF2-40B4-BE49-F238E27FC236}">
                <a16:creationId xmlns:a16="http://schemas.microsoft.com/office/drawing/2014/main" id="{DBE340AB-9015-44FE-BCB1-AA1B6CACEF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4882" y="1894619"/>
            <a:ext cx="6610130" cy="307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558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431C3-9A6A-4E6F-8FF7-ED03126FD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dirty="0"/>
              <a:t>Maths meeting </a:t>
            </a:r>
            <a:br>
              <a:rPr lang="en-GB" dirty="0"/>
            </a:br>
            <a:r>
              <a:rPr lang="en-GB" dirty="0"/>
              <a:t>(pre teach)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6A757-BCE6-435D-A9FA-236E30117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XCCW Joined 1a"/>
              </a:rPr>
              <a:t>What is estimating?</a:t>
            </a:r>
          </a:p>
          <a:p>
            <a:r>
              <a:rPr lang="en-GB" dirty="0">
                <a:latin typeface="XCCW Joined 1a"/>
              </a:rPr>
              <a:t>What can you tell your partner about estimating?</a:t>
            </a:r>
          </a:p>
          <a:p>
            <a:r>
              <a:rPr lang="en-GB" dirty="0">
                <a:latin typeface="XCCW Joined 1a"/>
              </a:rPr>
              <a:t>When would it be important to estimate numbers?</a:t>
            </a:r>
          </a:p>
        </p:txBody>
      </p:sp>
      <p:pic>
        <p:nvPicPr>
          <p:cNvPr id="5" name="Picture 2" descr="Helpful Links - Mrs. Kempf's Class">
            <a:extLst>
              <a:ext uri="{FF2B5EF4-FFF2-40B4-BE49-F238E27FC236}">
                <a16:creationId xmlns:a16="http://schemas.microsoft.com/office/drawing/2014/main" id="{35F4630F-4128-4D4B-BC07-2CDF2FEB6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74" y="5024580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elpful Links - Mrs. Kempf's Class">
            <a:extLst>
              <a:ext uri="{FF2B5EF4-FFF2-40B4-BE49-F238E27FC236}">
                <a16:creationId xmlns:a16="http://schemas.microsoft.com/office/drawing/2014/main" id="{18F97F7E-CD41-4476-8F9A-8068C2441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893" y="5024580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elpful Links - Mrs. Kempf's Class">
            <a:extLst>
              <a:ext uri="{FF2B5EF4-FFF2-40B4-BE49-F238E27FC236}">
                <a16:creationId xmlns:a16="http://schemas.microsoft.com/office/drawing/2014/main" id="{85B33BE0-AFC8-438C-A1F6-53A2AEF0FE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571" y="5015344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elpful Links - Mrs. Kempf's Class">
            <a:extLst>
              <a:ext uri="{FF2B5EF4-FFF2-40B4-BE49-F238E27FC236}">
                <a16:creationId xmlns:a16="http://schemas.microsoft.com/office/drawing/2014/main" id="{065A9E49-7752-4FFC-80C6-42F5B0D57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484" y="4996872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elpful Links - Mrs. Kempf's Class">
            <a:extLst>
              <a:ext uri="{FF2B5EF4-FFF2-40B4-BE49-F238E27FC236}">
                <a16:creationId xmlns:a16="http://schemas.microsoft.com/office/drawing/2014/main" id="{A401895C-3A1D-4F79-A6C5-81B07AA9E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867" y="4969164"/>
            <a:ext cx="1586303" cy="12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elpful Links - Mrs. Kempf's Class">
            <a:extLst>
              <a:ext uri="{FF2B5EF4-FFF2-40B4-BE49-F238E27FC236}">
                <a16:creationId xmlns:a16="http://schemas.microsoft.com/office/drawing/2014/main" id="{B58AAD92-DA32-4FD0-8D6A-1D0D91FBD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673" y="5346897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elpful Links - Mrs. Kempf's Class">
            <a:extLst>
              <a:ext uri="{FF2B5EF4-FFF2-40B4-BE49-F238E27FC236}">
                <a16:creationId xmlns:a16="http://schemas.microsoft.com/office/drawing/2014/main" id="{BF501AA3-CB4B-4B5C-9075-735F51452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145" y="5346897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elpful Links - Mrs. Kempf's Class">
            <a:extLst>
              <a:ext uri="{FF2B5EF4-FFF2-40B4-BE49-F238E27FC236}">
                <a16:creationId xmlns:a16="http://schemas.microsoft.com/office/drawing/2014/main" id="{F94F088D-93A3-47B7-9F94-FB9CC4374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963" y="5328425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elpful Links - Mrs. Kempf's Class">
            <a:extLst>
              <a:ext uri="{FF2B5EF4-FFF2-40B4-BE49-F238E27FC236}">
                <a16:creationId xmlns:a16="http://schemas.microsoft.com/office/drawing/2014/main" id="{886942F5-3574-41CE-B93F-80B3BD293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781" y="5319189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elpful Links - Mrs. Kempf's Class">
            <a:extLst>
              <a:ext uri="{FF2B5EF4-FFF2-40B4-BE49-F238E27FC236}">
                <a16:creationId xmlns:a16="http://schemas.microsoft.com/office/drawing/2014/main" id="{8266BC33-4A65-4BD6-A169-8AA5BF7B45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599" y="5319189"/>
            <a:ext cx="1858818" cy="1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06750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161</TotalTime>
  <Words>29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Gallery</vt:lpstr>
      <vt:lpstr>Maths meeting  (Fluency)</vt:lpstr>
      <vt:lpstr>Maths meeting  (Reasoning)</vt:lpstr>
      <vt:lpstr>Maths meeting  (pre teach)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 orcas class</dc:title>
  <dc:creator>Sophie Teresa</dc:creator>
  <cp:lastModifiedBy>Sophie Teresa</cp:lastModifiedBy>
  <cp:revision>71</cp:revision>
  <dcterms:created xsi:type="dcterms:W3CDTF">2020-08-31T07:13:13Z</dcterms:created>
  <dcterms:modified xsi:type="dcterms:W3CDTF">2020-10-17T12:05:48Z</dcterms:modified>
</cp:coreProperties>
</file>