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03" r:id="rId2"/>
    <p:sldId id="300" r:id="rId3"/>
    <p:sldId id="305" r:id="rId4"/>
    <p:sldId id="306" r:id="rId5"/>
    <p:sldId id="308" r:id="rId6"/>
    <p:sldId id="304" r:id="rId7"/>
    <p:sldId id="307" r:id="rId8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44" y="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EDE00-A434-4632-A2AD-A9AED6137B3A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2761C-6E8A-4C59-895B-7996BAB5D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94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5F0B14-95E4-4CBA-9EB2-A415615E8188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accent1"/>
          </a:solidFill>
          <a:effectLst/>
          <a:latin typeface="XCCW Joined 1a" pitchFamily="66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r>
              <a:rPr lang="en-GB" dirty="0"/>
              <a:t>Diary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73025"/>
            <a:r>
              <a:rPr lang="en-GB" dirty="0">
                <a:latin typeface="XCCW Joined 1a"/>
              </a:rPr>
              <a:t>Monday 9th November 2020</a:t>
            </a:r>
            <a:endParaRPr lang="en-GB" dirty="0"/>
          </a:p>
        </p:txBody>
      </p:sp>
      <p:pic>
        <p:nvPicPr>
          <p:cNvPr id="1026" name="Picture 2" descr="Hook Icon 2239645">
            <a:extLst>
              <a:ext uri="{FF2B5EF4-FFF2-40B4-BE49-F238E27FC236}">
                <a16:creationId xmlns:a16="http://schemas.microsoft.com/office/drawing/2014/main" id="{ECAF991C-7A9D-4C2E-A5E6-E4F9EBF9D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488" y="5347519"/>
            <a:ext cx="849262" cy="84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ate Icon 1359544">
            <a:extLst>
              <a:ext uri="{FF2B5EF4-FFF2-40B4-BE49-F238E27FC236}">
                <a16:creationId xmlns:a16="http://schemas.microsoft.com/office/drawing/2014/main" id="{3E10461C-2DDD-4240-94A2-C1A93602F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082" y="5480254"/>
            <a:ext cx="768146" cy="76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aving Hand Icon 3022030">
            <a:extLst>
              <a:ext uri="{FF2B5EF4-FFF2-40B4-BE49-F238E27FC236}">
                <a16:creationId xmlns:a16="http://schemas.microsoft.com/office/drawing/2014/main" id="{B443092E-2365-4BE1-A9B6-AB7C51388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550" y="5347519"/>
            <a:ext cx="1033616" cy="103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ime Icon 2132385">
            <a:extLst>
              <a:ext uri="{FF2B5EF4-FFF2-40B4-BE49-F238E27FC236}">
                <a16:creationId xmlns:a16="http://schemas.microsoft.com/office/drawing/2014/main" id="{3D6C5501-2FB5-43B5-BD36-B80BDEC05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546" y="5576223"/>
            <a:ext cx="635201" cy="63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EDFC0E7-0D0A-4927-8064-14EC6A27D360}"/>
              </a:ext>
            </a:extLst>
          </p:cNvPr>
          <p:cNvSpPr/>
          <p:nvPr/>
        </p:nvSpPr>
        <p:spPr>
          <a:xfrm>
            <a:off x="6971071" y="5672290"/>
            <a:ext cx="1136855" cy="3840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4" name="Picture 10" descr="Time Icon 2562812">
            <a:extLst>
              <a:ext uri="{FF2B5EF4-FFF2-40B4-BE49-F238E27FC236}">
                <a16:creationId xmlns:a16="http://schemas.microsoft.com/office/drawing/2014/main" id="{52177D6A-85AB-4A78-AF6B-F66AB8A2D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072" y="5539248"/>
            <a:ext cx="709152" cy="709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rrow: Down 2">
            <a:extLst>
              <a:ext uri="{FF2B5EF4-FFF2-40B4-BE49-F238E27FC236}">
                <a16:creationId xmlns:a16="http://schemas.microsoft.com/office/drawing/2014/main" id="{0BE43348-25E1-498F-A578-A82B48FFC8A3}"/>
              </a:ext>
            </a:extLst>
          </p:cNvPr>
          <p:cNvSpPr/>
          <p:nvPr/>
        </p:nvSpPr>
        <p:spPr>
          <a:xfrm>
            <a:off x="5132072" y="4198374"/>
            <a:ext cx="709152" cy="11491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D513A344-DDF2-4252-8632-512D5447086B}"/>
              </a:ext>
            </a:extLst>
          </p:cNvPr>
          <p:cNvSpPr/>
          <p:nvPr/>
        </p:nvSpPr>
        <p:spPr>
          <a:xfrm>
            <a:off x="6014595" y="4198374"/>
            <a:ext cx="709152" cy="11491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58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8ABA6-C4A6-466B-BEA2-62C85D0F7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9100984" cy="162708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Can I draft and write by building a varied and rich vocabulary?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3404647"/>
            <a:ext cx="8915400" cy="2904078"/>
          </a:xfrm>
        </p:spPr>
        <p:txBody>
          <a:bodyPr vert="horz" lIns="91440" tIns="45720" rIns="91440" bIns="45720" anchor="t">
            <a:normAutofit/>
          </a:bodyPr>
          <a:lstStyle/>
          <a:p>
            <a:pPr marL="137160" indent="0">
              <a:buNone/>
            </a:pPr>
            <a:r>
              <a:rPr lang="en-GB" dirty="0"/>
              <a:t>Today we will use:</a:t>
            </a:r>
          </a:p>
          <a:p>
            <a:r>
              <a:rPr lang="en-GB" dirty="0"/>
              <a:t>Actions</a:t>
            </a:r>
          </a:p>
          <a:p>
            <a:r>
              <a:rPr lang="en-GB" dirty="0"/>
              <a:t>Rhetorical question</a:t>
            </a:r>
          </a:p>
          <a:p>
            <a:r>
              <a:rPr lang="en-GB" dirty="0"/>
              <a:t>Feelings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600-0000500000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606" y="5345878"/>
            <a:ext cx="1140788" cy="11014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000000-0008-0000-0700-000052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903" y="5315540"/>
            <a:ext cx="1186096" cy="11621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000000-0008-0000-0700-00005B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600" y="5315540"/>
            <a:ext cx="1150497" cy="114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70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30C0E-144C-408A-ACBA-2D49F881D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51B37-60EC-4F2D-8C09-0A57C2EED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/>
              <a:t>My tooth still wouldn’t come out. Mr Erstwhile then asked all the people in the waiting room to come in and help.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u="sng" dirty="0" err="1"/>
              <a:t>Chotting</a:t>
            </a:r>
            <a:endParaRPr lang="en-GB" u="sng" dirty="0"/>
          </a:p>
          <a:p>
            <a:pPr marL="137160" indent="0">
              <a:buNone/>
            </a:pPr>
            <a:r>
              <a:rPr lang="en-GB" dirty="0"/>
              <a:t>Think of some actions the people could do to help pull the tooth out.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F36FBE-54E7-402B-A3B4-4527584C211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064" y="173269"/>
            <a:ext cx="1278259" cy="124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289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30C0E-144C-408A-ACBA-2D49F881D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51B37-60EC-4F2D-8C09-0A57C2EED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GB" dirty="0"/>
              <a:t>My tooth still wouldn’t come out. Mr Erstwhile then asked all the people in the waiting room to come in and help.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u="sng" dirty="0"/>
              <a:t>Modelling</a:t>
            </a:r>
          </a:p>
          <a:p>
            <a:pPr marL="137160" indent="0">
              <a:buNone/>
            </a:pPr>
            <a:r>
              <a:rPr lang="en-GB" dirty="0"/>
              <a:t>They lined up and </a:t>
            </a:r>
            <a:r>
              <a:rPr lang="en-GB" dirty="0">
                <a:highlight>
                  <a:srgbClr val="FFFF00"/>
                </a:highlight>
              </a:rPr>
              <a:t>pulled, heaved, yanked, shouted </a:t>
            </a:r>
            <a:r>
              <a:rPr lang="en-GB" dirty="0">
                <a:highlight>
                  <a:srgbClr val="00FFFF"/>
                </a:highlight>
              </a:rPr>
              <a:t>encouragingly</a:t>
            </a:r>
            <a:r>
              <a:rPr lang="en-GB" dirty="0">
                <a:highlight>
                  <a:srgbClr val="FFFF00"/>
                </a:highlight>
              </a:rPr>
              <a:t> and gritted</a:t>
            </a:r>
            <a:r>
              <a:rPr lang="en-GB" dirty="0"/>
              <a:t> their teeth. 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dirty="0">
                <a:highlight>
                  <a:srgbClr val="00FFFF"/>
                </a:highlight>
              </a:rPr>
              <a:t>Deepen the moment</a:t>
            </a:r>
            <a:r>
              <a:rPr lang="en-GB" dirty="0"/>
              <a:t>: use adverbs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F36FBE-54E7-402B-A3B4-4527584C211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064" y="173269"/>
            <a:ext cx="1278259" cy="124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049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55BBC-020D-4EE9-B358-5CE2E5CDD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Rhetorical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492FF-C5C3-40F6-B6E4-06AC0ACE0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/>
              <a:t>After all this effort to extract the tooth what do you think Alfie may be thinking. What questions could he be asking himself? 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dirty="0"/>
              <a:t>A rhetorical question doesn’t need to have an answer.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AD63CE-1153-49BA-A1AF-5493E9E1480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664" y="164278"/>
            <a:ext cx="1140788" cy="110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138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62D096-CCAA-44FE-BA80-B2E1AB75F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Feelings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D6803-B25C-4478-B6B8-161B1DC8D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709160"/>
          </a:xfrm>
        </p:spPr>
        <p:txBody>
          <a:bodyPr/>
          <a:lstStyle/>
          <a:p>
            <a:pPr marL="137160" indent="0">
              <a:buNone/>
            </a:pPr>
            <a:r>
              <a:rPr lang="en-GB" dirty="0"/>
              <a:t>Finally, after what seemed like days, weeks, even months of yanking my tooth came out with a loud crunch. 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729247-F153-40F9-9335-E3C50E61FF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097" y="4686300"/>
            <a:ext cx="5648325" cy="2171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B10C7AD-1A3A-4254-AF4F-AAE4D047E9F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967" y="92076"/>
            <a:ext cx="1351993" cy="1325562"/>
          </a:xfrm>
          <a:prstGeom prst="rect">
            <a:avLst/>
          </a:prstGeom>
        </p:spPr>
      </p:pic>
      <p:pic>
        <p:nvPicPr>
          <p:cNvPr id="10" name="Picture 8" descr="Time Icon 2132385">
            <a:extLst>
              <a:ext uri="{FF2B5EF4-FFF2-40B4-BE49-F238E27FC236}">
                <a16:creationId xmlns:a16="http://schemas.microsoft.com/office/drawing/2014/main" id="{04853EBA-3945-45C8-8B67-CFDC8C52E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7" y="3196816"/>
            <a:ext cx="913068" cy="913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E463B8D-FCE9-4887-8768-36ACB9C33C11}"/>
              </a:ext>
            </a:extLst>
          </p:cNvPr>
          <p:cNvSpPr txBox="1"/>
          <p:nvPr/>
        </p:nvSpPr>
        <p:spPr>
          <a:xfrm>
            <a:off x="2163097" y="3196816"/>
            <a:ext cx="72476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XCCW Joined 1a" panose="03050602040000000000" pitchFamily="66" charset="0"/>
              </a:rPr>
              <a:t>Think about how Alfie is feeling. What could he be hoping or wishing for?</a:t>
            </a:r>
          </a:p>
        </p:txBody>
      </p:sp>
    </p:spTree>
    <p:extLst>
      <p:ext uri="{BB962C8B-B14F-4D97-AF65-F5344CB8AC3E}">
        <p14:creationId xmlns:p14="http://schemas.microsoft.com/office/powerpoint/2010/main" val="1827369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62D096-CCAA-44FE-BA80-B2E1AB75F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Feelings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D6803-B25C-4478-B6B8-161B1DC8D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709160"/>
          </a:xfrm>
        </p:spPr>
        <p:txBody>
          <a:bodyPr/>
          <a:lstStyle/>
          <a:p>
            <a:pPr marL="137160" indent="0">
              <a:buNone/>
            </a:pPr>
            <a:r>
              <a:rPr lang="en-GB" dirty="0"/>
              <a:t>Finally, after what seemed like days, weeks, even months of yanking my tooth came out with a loud crunch.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dirty="0"/>
              <a:t>Deepen the moment: add more feelings 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10C7AD-1A3A-4254-AF4F-AAE4D047E9F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967" y="92076"/>
            <a:ext cx="1351993" cy="1325562"/>
          </a:xfrm>
          <a:prstGeom prst="rect">
            <a:avLst/>
          </a:prstGeom>
        </p:spPr>
      </p:pic>
      <p:pic>
        <p:nvPicPr>
          <p:cNvPr id="10" name="Picture 8" descr="Time Icon 2132385">
            <a:extLst>
              <a:ext uri="{FF2B5EF4-FFF2-40B4-BE49-F238E27FC236}">
                <a16:creationId xmlns:a16="http://schemas.microsoft.com/office/drawing/2014/main" id="{04853EBA-3945-45C8-8B67-CFDC8C52E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7" y="3196816"/>
            <a:ext cx="913068" cy="913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E463B8D-FCE9-4887-8768-36ACB9C33C11}"/>
              </a:ext>
            </a:extLst>
          </p:cNvPr>
          <p:cNvSpPr txBox="1"/>
          <p:nvPr/>
        </p:nvSpPr>
        <p:spPr>
          <a:xfrm>
            <a:off x="2163097" y="3196816"/>
            <a:ext cx="72476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>
                <a:latin typeface="XCCW Joined 1a" panose="03050602040000000000" pitchFamily="66" charset="0"/>
              </a:rPr>
              <a:t>Model</a:t>
            </a:r>
          </a:p>
          <a:p>
            <a:r>
              <a:rPr lang="en-GB" sz="2800" dirty="0">
                <a:latin typeface="XCCW Joined 1a" panose="03050602040000000000" pitchFamily="66" charset="0"/>
              </a:rPr>
              <a:t>I wish </a:t>
            </a:r>
            <a:r>
              <a:rPr lang="en-GB" sz="2800" dirty="0">
                <a:highlight>
                  <a:srgbClr val="FFFF00"/>
                </a:highlight>
                <a:latin typeface="XCCW Joined 1a" panose="03050602040000000000" pitchFamily="66" charset="0"/>
              </a:rPr>
              <a:t>I had never gone to the dentist.</a:t>
            </a:r>
            <a:r>
              <a:rPr lang="en-GB" sz="2800" dirty="0">
                <a:latin typeface="XCCW Joined 1a" panose="03050602040000000000" pitchFamily="66" charset="0"/>
              </a:rPr>
              <a:t> He took out the wrong tooth. </a:t>
            </a:r>
          </a:p>
        </p:txBody>
      </p:sp>
    </p:spTree>
    <p:extLst>
      <p:ext uri="{BB962C8B-B14F-4D97-AF65-F5344CB8AC3E}">
        <p14:creationId xmlns:p14="http://schemas.microsoft.com/office/powerpoint/2010/main" val="3335327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1276</TotalTime>
  <Words>243</Words>
  <Application>Microsoft Office PowerPoint</Application>
  <PresentationFormat>A4 Paper (210x297 mm)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Book Antiqua</vt:lpstr>
      <vt:lpstr>Calibri</vt:lpstr>
      <vt:lpstr>Lucida Sans</vt:lpstr>
      <vt:lpstr>Wingdings</vt:lpstr>
      <vt:lpstr>Wingdings 2</vt:lpstr>
      <vt:lpstr>Wingdings 3</vt:lpstr>
      <vt:lpstr>XCCW Joined 1a</vt:lpstr>
      <vt:lpstr>Apex</vt:lpstr>
      <vt:lpstr>Diary</vt:lpstr>
      <vt:lpstr>Can I draft and write by building a varied and rich vocabulary?</vt:lpstr>
      <vt:lpstr>Actions</vt:lpstr>
      <vt:lpstr>Actions</vt:lpstr>
      <vt:lpstr>Rhetorical question</vt:lpstr>
      <vt:lpstr>Feelings</vt:lpstr>
      <vt:lpstr>Feelings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Sophie Teresa</cp:lastModifiedBy>
  <cp:revision>158</cp:revision>
  <cp:lastPrinted>2020-09-22T13:37:32Z</cp:lastPrinted>
  <dcterms:created xsi:type="dcterms:W3CDTF">2020-08-27T13:28:14Z</dcterms:created>
  <dcterms:modified xsi:type="dcterms:W3CDTF">2020-11-08T15:35:17Z</dcterms:modified>
</cp:coreProperties>
</file>