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03" r:id="rId2"/>
    <p:sldId id="300" r:id="rId3"/>
    <p:sldId id="304" r:id="rId4"/>
    <p:sldId id="306" r:id="rId5"/>
    <p:sldId id="305" r:id="rId6"/>
    <p:sldId id="308" r:id="rId7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44" y="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EDE00-A434-4632-A2AD-A9AED6137B3A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2761C-6E8A-4C59-895B-7996BAB5D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94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199" y="1371600"/>
            <a:ext cx="89154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5900" y="3331698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609600"/>
            <a:ext cx="767715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0" y="2507786"/>
            <a:ext cx="767715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5200" y="6416676"/>
            <a:ext cx="825500" cy="365125"/>
          </a:xfrm>
        </p:spPr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535113"/>
            <a:ext cx="437859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362201"/>
            <a:ext cx="437687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362201"/>
            <a:ext cx="437859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" y="1524001"/>
            <a:ext cx="3259006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9436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1831975"/>
            <a:ext cx="59436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1200" y="1166787"/>
            <a:ext cx="59436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9530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5F0B14-95E4-4CBA-9EB2-A415615E8188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84550" y="6416676"/>
            <a:ext cx="31369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85200" y="6416676"/>
            <a:ext cx="8255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accent1"/>
          </a:solidFill>
          <a:effectLst/>
          <a:latin typeface="XCCW Joined 1a" pitchFamily="66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12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image" Target="../media/image10.png"/><Relationship Id="rId10" Type="http://schemas.openxmlformats.org/officeDocument/2006/relationships/image" Target="../media/image13.pn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12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image" Target="../media/image10.png"/><Relationship Id="rId10" Type="http://schemas.openxmlformats.org/officeDocument/2006/relationships/image" Target="../media/image13.pn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/>
          <a:p>
            <a:r>
              <a:rPr lang="en-GB" dirty="0"/>
              <a:t>Diary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73025"/>
            <a:r>
              <a:rPr lang="en-GB" dirty="0">
                <a:latin typeface="XCCW Joined 1a"/>
              </a:rPr>
              <a:t>Thursday 12th November 2020</a:t>
            </a:r>
            <a:endParaRPr lang="en-GB" dirty="0"/>
          </a:p>
        </p:txBody>
      </p:sp>
      <p:pic>
        <p:nvPicPr>
          <p:cNvPr id="1026" name="Picture 2" descr="Hook Icon 2239645">
            <a:extLst>
              <a:ext uri="{FF2B5EF4-FFF2-40B4-BE49-F238E27FC236}">
                <a16:creationId xmlns:a16="http://schemas.microsoft.com/office/drawing/2014/main" id="{ECAF991C-7A9D-4C2E-A5E6-E4F9EBF9D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488" y="5347519"/>
            <a:ext cx="849262" cy="84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ate Icon 1359544">
            <a:extLst>
              <a:ext uri="{FF2B5EF4-FFF2-40B4-BE49-F238E27FC236}">
                <a16:creationId xmlns:a16="http://schemas.microsoft.com/office/drawing/2014/main" id="{3E10461C-2DDD-4240-94A2-C1A93602F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082" y="5480254"/>
            <a:ext cx="768146" cy="76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Waving Hand Icon 3022030">
            <a:extLst>
              <a:ext uri="{FF2B5EF4-FFF2-40B4-BE49-F238E27FC236}">
                <a16:creationId xmlns:a16="http://schemas.microsoft.com/office/drawing/2014/main" id="{B443092E-2365-4BE1-A9B6-AB7C51388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550" y="5347519"/>
            <a:ext cx="1033616" cy="103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ime Icon 2132385">
            <a:extLst>
              <a:ext uri="{FF2B5EF4-FFF2-40B4-BE49-F238E27FC236}">
                <a16:creationId xmlns:a16="http://schemas.microsoft.com/office/drawing/2014/main" id="{3D6C5501-2FB5-43B5-BD36-B80BDEC05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546" y="5576223"/>
            <a:ext cx="635201" cy="63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EDFC0E7-0D0A-4927-8064-14EC6A27D360}"/>
              </a:ext>
            </a:extLst>
          </p:cNvPr>
          <p:cNvSpPr/>
          <p:nvPr/>
        </p:nvSpPr>
        <p:spPr>
          <a:xfrm>
            <a:off x="6971071" y="5672290"/>
            <a:ext cx="1136855" cy="3840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4" name="Picture 10" descr="Time Icon 2562812">
            <a:extLst>
              <a:ext uri="{FF2B5EF4-FFF2-40B4-BE49-F238E27FC236}">
                <a16:creationId xmlns:a16="http://schemas.microsoft.com/office/drawing/2014/main" id="{52177D6A-85AB-4A78-AF6B-F66AB8A2D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072" y="5539248"/>
            <a:ext cx="709152" cy="709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58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8ABA6-C4A6-466B-BEA2-62C85D0F7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74638"/>
            <a:ext cx="9100984" cy="162708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Can I write a diary entry?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8-0000-0600-0000500000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966" y="3650641"/>
            <a:ext cx="769686" cy="76002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000000-0008-0000-0700-000052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387" y="3677515"/>
            <a:ext cx="695312" cy="7436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000000-0008-0000-0700-00005B0000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499" y="3660813"/>
            <a:ext cx="765846" cy="749850"/>
          </a:xfrm>
          <a:prstGeom prst="rect">
            <a:avLst/>
          </a:prstGeom>
        </p:spPr>
      </p:pic>
      <p:pic>
        <p:nvPicPr>
          <p:cNvPr id="8" name="Picture 2" descr="Hook Icon 2239645">
            <a:extLst>
              <a:ext uri="{FF2B5EF4-FFF2-40B4-BE49-F238E27FC236}">
                <a16:creationId xmlns:a16="http://schemas.microsoft.com/office/drawing/2014/main" id="{ECAF991C-7A9D-4C2E-A5E6-E4F9EBF9D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001" y="2791965"/>
            <a:ext cx="658613" cy="65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date Icon 1359544">
            <a:extLst>
              <a:ext uri="{FF2B5EF4-FFF2-40B4-BE49-F238E27FC236}">
                <a16:creationId xmlns:a16="http://schemas.microsoft.com/office/drawing/2014/main" id="{3E10461C-2DDD-4240-94A2-C1A93602F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197" y="1455275"/>
            <a:ext cx="621591" cy="62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Waving Hand Icon 3022030">
            <a:extLst>
              <a:ext uri="{FF2B5EF4-FFF2-40B4-BE49-F238E27FC236}">
                <a16:creationId xmlns:a16="http://schemas.microsoft.com/office/drawing/2014/main" id="{B443092E-2365-4BE1-A9B6-AB7C51388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638" y="1861508"/>
            <a:ext cx="849262" cy="84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Time Icon 2132385">
            <a:extLst>
              <a:ext uri="{FF2B5EF4-FFF2-40B4-BE49-F238E27FC236}">
                <a16:creationId xmlns:a16="http://schemas.microsoft.com/office/drawing/2014/main" id="{3D6C5501-2FB5-43B5-BD36-B80BDEC05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669" y="4583639"/>
            <a:ext cx="635201" cy="63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EDFC0E7-0D0A-4927-8064-14EC6A27D360}"/>
              </a:ext>
            </a:extLst>
          </p:cNvPr>
          <p:cNvSpPr/>
          <p:nvPr/>
        </p:nvSpPr>
        <p:spPr>
          <a:xfrm>
            <a:off x="1728285" y="5346362"/>
            <a:ext cx="1136855" cy="3840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0" descr="Time Icon 2562812">
            <a:extLst>
              <a:ext uri="{FF2B5EF4-FFF2-40B4-BE49-F238E27FC236}">
                <a16:creationId xmlns:a16="http://schemas.microsoft.com/office/drawing/2014/main" id="{52177D6A-85AB-4A78-AF6B-F66AB8A2D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963" y="3764019"/>
            <a:ext cx="570690" cy="570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7D98068-1EF2-41AE-A96B-537BEC27D9E6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965" y="3781023"/>
            <a:ext cx="575367" cy="57915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0000000-0008-0000-0700-000053000000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653" y="3675118"/>
            <a:ext cx="695313" cy="71106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94A9576-28B8-4FF5-9012-708F9EE332D3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499" y="3693830"/>
            <a:ext cx="695312" cy="71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70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Alfie’s second visit to the dentist…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Let’s read page 192 to page 215</a:t>
            </a:r>
          </a:p>
          <a:p>
            <a:r>
              <a:rPr lang="en-GB" dirty="0"/>
              <a:t>Takes notes to remember what happened</a:t>
            </a:r>
          </a:p>
          <a:p>
            <a:r>
              <a:rPr lang="en-GB" dirty="0"/>
              <a:t>Write down interesting words or phrases you may want to use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065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Alfie’s second visit to the dentist…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are going to recount what has happened using a story map.</a:t>
            </a:r>
          </a:p>
          <a:p>
            <a:endParaRPr lang="en-GB" dirty="0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>
            <a:off x="896471" y="2796988"/>
            <a:ext cx="0" cy="3734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9953" y="279698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7883" y="5943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CBF94CA-CB56-4BDE-A73D-68FA674B01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46" y="2796988"/>
            <a:ext cx="593496" cy="6320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51F1ABF-9B6A-4BBD-874F-88AC490568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211" y="5857319"/>
            <a:ext cx="657767" cy="674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388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Planning a diary entry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Your steps to success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8-0000-0600-0000500000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553" y="4904269"/>
            <a:ext cx="769686" cy="7600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000000-0008-0000-0700-000052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336" y="4028300"/>
            <a:ext cx="695312" cy="7436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000000-0008-0000-0700-00005B0000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708" y="4025224"/>
            <a:ext cx="765846" cy="749850"/>
          </a:xfrm>
          <a:prstGeom prst="rect">
            <a:avLst/>
          </a:prstGeom>
        </p:spPr>
      </p:pic>
      <p:pic>
        <p:nvPicPr>
          <p:cNvPr id="7" name="Picture 2" descr="Hook Icon 2239645">
            <a:extLst>
              <a:ext uri="{FF2B5EF4-FFF2-40B4-BE49-F238E27FC236}">
                <a16:creationId xmlns:a16="http://schemas.microsoft.com/office/drawing/2014/main" id="{ECAF991C-7A9D-4C2E-A5E6-E4F9EBF9D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001" y="3741536"/>
            <a:ext cx="658613" cy="65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date Icon 1359544">
            <a:extLst>
              <a:ext uri="{FF2B5EF4-FFF2-40B4-BE49-F238E27FC236}">
                <a16:creationId xmlns:a16="http://schemas.microsoft.com/office/drawing/2014/main" id="{3E10461C-2DDD-4240-94A2-C1A93602F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473" y="2061966"/>
            <a:ext cx="621591" cy="62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Waving Hand Icon 3022030">
            <a:extLst>
              <a:ext uri="{FF2B5EF4-FFF2-40B4-BE49-F238E27FC236}">
                <a16:creationId xmlns:a16="http://schemas.microsoft.com/office/drawing/2014/main" id="{B443092E-2365-4BE1-A9B6-AB7C51388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638" y="2811079"/>
            <a:ext cx="849262" cy="84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Time Icon 2132385">
            <a:extLst>
              <a:ext uri="{FF2B5EF4-FFF2-40B4-BE49-F238E27FC236}">
                <a16:creationId xmlns:a16="http://schemas.microsoft.com/office/drawing/2014/main" id="{3D6C5501-2FB5-43B5-BD36-B80BDEC05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669" y="5533210"/>
            <a:ext cx="635201" cy="63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EDFC0E7-0D0A-4927-8064-14EC6A27D360}"/>
              </a:ext>
            </a:extLst>
          </p:cNvPr>
          <p:cNvSpPr/>
          <p:nvPr/>
        </p:nvSpPr>
        <p:spPr>
          <a:xfrm>
            <a:off x="1728285" y="6295933"/>
            <a:ext cx="1136855" cy="3840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0" descr="Time Icon 2562812">
            <a:extLst>
              <a:ext uri="{FF2B5EF4-FFF2-40B4-BE49-F238E27FC236}">
                <a16:creationId xmlns:a16="http://schemas.microsoft.com/office/drawing/2014/main" id="{52177D6A-85AB-4A78-AF6B-F66AB8A2D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963" y="4713590"/>
            <a:ext cx="570690" cy="570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7D98068-1EF2-41AE-A96B-537BEC27D9E6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948" y="3141273"/>
            <a:ext cx="575367" cy="57915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0000000-0008-0000-0700-000053000000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042" y="4025224"/>
            <a:ext cx="703149" cy="76764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664648" y="2589379"/>
            <a:ext cx="4111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itchFamily="66" charset="0"/>
              </a:rPr>
              <a:t>First person and past tense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E2722B-E826-4F29-B506-B65C0FC73A4E}"/>
              </a:ext>
            </a:extLst>
          </p:cNvPr>
          <p:cNvSpPr txBox="1"/>
          <p:nvPr/>
        </p:nvSpPr>
        <p:spPr>
          <a:xfrm>
            <a:off x="4444181" y="3141273"/>
            <a:ext cx="3883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CCW Joined 1a" panose="03050602040000000000" pitchFamily="66" charset="0"/>
              </a:rPr>
              <a:t>Chronological order and using time conjunctions</a:t>
            </a:r>
            <a:endParaRPr lang="en-GB" dirty="0">
              <a:latin typeface="XCCW Joined 1a" panose="03050602040000000000" pitchFamily="66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0000000-0008-0000-0600-000054000000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480" y="4032074"/>
            <a:ext cx="695312" cy="71106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8FD0075-B118-44B2-9CB6-A86053FBF9C9}"/>
              </a:ext>
            </a:extLst>
          </p:cNvPr>
          <p:cNvSpPr txBox="1"/>
          <p:nvPr/>
        </p:nvSpPr>
        <p:spPr>
          <a:xfrm>
            <a:off x="4530524" y="5023803"/>
            <a:ext cx="3883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CCW Joined 1a" panose="03050602040000000000" pitchFamily="66" charset="0"/>
              </a:rPr>
              <a:t>Rhetorical question</a:t>
            </a:r>
            <a:endParaRPr lang="en-GB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019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Planning a diary entry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We’re going to gather ideas on your planner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8-0000-0600-0000500000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553" y="5189405"/>
            <a:ext cx="769686" cy="7600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000000-0008-0000-0700-000052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336" y="4313436"/>
            <a:ext cx="695312" cy="7436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000000-0008-0000-0700-00005B0000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708" y="4310360"/>
            <a:ext cx="765846" cy="749850"/>
          </a:xfrm>
          <a:prstGeom prst="rect">
            <a:avLst/>
          </a:prstGeom>
        </p:spPr>
      </p:pic>
      <p:pic>
        <p:nvPicPr>
          <p:cNvPr id="7" name="Picture 2" descr="Hook Icon 2239645">
            <a:extLst>
              <a:ext uri="{FF2B5EF4-FFF2-40B4-BE49-F238E27FC236}">
                <a16:creationId xmlns:a16="http://schemas.microsoft.com/office/drawing/2014/main" id="{ECAF991C-7A9D-4C2E-A5E6-E4F9EBF9D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901" y="3149388"/>
            <a:ext cx="658613" cy="65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Time Icon 2132385">
            <a:extLst>
              <a:ext uri="{FF2B5EF4-FFF2-40B4-BE49-F238E27FC236}">
                <a16:creationId xmlns:a16="http://schemas.microsoft.com/office/drawing/2014/main" id="{3D6C5501-2FB5-43B5-BD36-B80BDEC05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569" y="4941062"/>
            <a:ext cx="635201" cy="63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Time Icon 2562812">
            <a:extLst>
              <a:ext uri="{FF2B5EF4-FFF2-40B4-BE49-F238E27FC236}">
                <a16:creationId xmlns:a16="http://schemas.microsoft.com/office/drawing/2014/main" id="{52177D6A-85AB-4A78-AF6B-F66AB8A2D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63" y="4121442"/>
            <a:ext cx="570690" cy="570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7D98068-1EF2-41AE-A96B-537BEC27D9E6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948" y="3426409"/>
            <a:ext cx="575367" cy="57915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0000000-0008-0000-0700-000053000000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042" y="4310360"/>
            <a:ext cx="703149" cy="76764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664648" y="2874515"/>
            <a:ext cx="4111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itchFamily="66" charset="0"/>
              </a:rPr>
              <a:t>First person and past tense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E2722B-E826-4F29-B506-B65C0FC73A4E}"/>
              </a:ext>
            </a:extLst>
          </p:cNvPr>
          <p:cNvSpPr txBox="1"/>
          <p:nvPr/>
        </p:nvSpPr>
        <p:spPr>
          <a:xfrm>
            <a:off x="4444181" y="3426409"/>
            <a:ext cx="3883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CCW Joined 1a" panose="03050602040000000000" pitchFamily="66" charset="0"/>
              </a:rPr>
              <a:t>Chronological order and using time conjunctions</a:t>
            </a:r>
            <a:endParaRPr lang="en-GB" dirty="0">
              <a:latin typeface="XCCW Joined 1a" panose="03050602040000000000" pitchFamily="66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0000000-0008-0000-0600-000054000000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480" y="4317210"/>
            <a:ext cx="695312" cy="71106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8FD0075-B118-44B2-9CB6-A86053FBF9C9}"/>
              </a:ext>
            </a:extLst>
          </p:cNvPr>
          <p:cNvSpPr txBox="1"/>
          <p:nvPr/>
        </p:nvSpPr>
        <p:spPr>
          <a:xfrm>
            <a:off x="4530524" y="5308939"/>
            <a:ext cx="3883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CCW Joined 1a" panose="03050602040000000000" pitchFamily="66" charset="0"/>
              </a:rPr>
              <a:t>Rhetorical question</a:t>
            </a:r>
            <a:endParaRPr lang="en-GB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8558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1328</TotalTime>
  <Words>111</Words>
  <Application>Microsoft Office PowerPoint</Application>
  <PresentationFormat>A4 Paper (210x297 mm)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Book Antiqua</vt:lpstr>
      <vt:lpstr>Calibri</vt:lpstr>
      <vt:lpstr>Lucida Sans</vt:lpstr>
      <vt:lpstr>Wingdings</vt:lpstr>
      <vt:lpstr>Wingdings 2</vt:lpstr>
      <vt:lpstr>Wingdings 3</vt:lpstr>
      <vt:lpstr>XCCW Joined 1a</vt:lpstr>
      <vt:lpstr>Apex</vt:lpstr>
      <vt:lpstr>Diary</vt:lpstr>
      <vt:lpstr>Can I write a diary entry?</vt:lpstr>
      <vt:lpstr>Alfie’s second visit to the dentist…</vt:lpstr>
      <vt:lpstr>Alfie’s second visit to the dentist…</vt:lpstr>
      <vt:lpstr>Planning a diary entry</vt:lpstr>
      <vt:lpstr>Planning a diary entry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Teresa</dc:creator>
  <cp:lastModifiedBy>Sophie Teresa</cp:lastModifiedBy>
  <cp:revision>166</cp:revision>
  <cp:lastPrinted>2020-09-22T13:37:32Z</cp:lastPrinted>
  <dcterms:created xsi:type="dcterms:W3CDTF">2020-08-27T13:28:14Z</dcterms:created>
  <dcterms:modified xsi:type="dcterms:W3CDTF">2020-11-11T18:43:31Z</dcterms:modified>
</cp:coreProperties>
</file>