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477FF-1585-F554-06AE-E5D7E48D473D}" v="992" dt="2020-11-16T14:53:15.679"/>
    <p1510:client id="{77962228-1B85-A6BD-A864-7C2072344574}" v="455" dt="2020-11-08T20:46:32.879"/>
    <p1510:client id="{81991692-C1BD-1D51-6D4A-F03CEC231A3F}" v="1598" dt="2020-11-15T16:56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81991692-C1BD-1D51-6D4A-F03CEC231A3F}"/>
    <pc:docChg chg="addSld delSld modSld">
      <pc:chgData name="Chloe Turton" userId="S::cturton@ryeprimary.co.uk::0a4cb2ef-7001-487c-96b3-7d1e2080939c" providerId="AD" clId="Web-{81991692-C1BD-1D51-6D4A-F03CEC231A3F}" dt="2020-11-15T16:56:48.424" v="1570" actId="20577"/>
      <pc:docMkLst>
        <pc:docMk/>
      </pc:docMkLst>
      <pc:sldChg chg="delSp modSp">
        <pc:chgData name="Chloe Turton" userId="S::cturton@ryeprimary.co.uk::0a4cb2ef-7001-487c-96b3-7d1e2080939c" providerId="AD" clId="Web-{81991692-C1BD-1D51-6D4A-F03CEC231A3F}" dt="2020-11-15T16:27:10.937" v="42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81991692-C1BD-1D51-6D4A-F03CEC231A3F}" dt="2020-11-15T16:27:10.937" v="42" actId="20577"/>
          <ac:spMkLst>
            <pc:docMk/>
            <pc:sldMk cId="2767951850" sldId="256"/>
            <ac:spMk id="2" creationId="{3170A709-B697-4050-9C85-1E9C92B1F59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25:45.998" v="8"/>
          <ac:spMkLst>
            <pc:docMk/>
            <pc:sldMk cId="2767951850" sldId="256"/>
            <ac:spMk id="3" creationId="{B305C6A2-A7B9-4C13-9027-1D88175DCF29}"/>
          </ac:spMkLst>
        </pc:spChg>
      </pc:sldChg>
      <pc:sldChg chg="modSp">
        <pc:chgData name="Chloe Turton" userId="S::cturton@ryeprimary.co.uk::0a4cb2ef-7001-487c-96b3-7d1e2080939c" providerId="AD" clId="Web-{81991692-C1BD-1D51-6D4A-F03CEC231A3F}" dt="2020-11-15T16:29:50.799" v="249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81991692-C1BD-1D51-6D4A-F03CEC231A3F}" dt="2020-11-15T16:29:50.799" v="249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81991692-C1BD-1D51-6D4A-F03CEC231A3F}" dt="2020-11-15T16:28:21.126" v="179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81991692-C1BD-1D51-6D4A-F03CEC231A3F}" dt="2020-11-15T16:56:47.190" v="1569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81991692-C1BD-1D51-6D4A-F03CEC231A3F}" dt="2020-11-15T16:46:24.303" v="832" actId="20577"/>
          <ac:spMkLst>
            <pc:docMk/>
            <pc:sldMk cId="4206996129" sldId="258"/>
            <ac:spMk id="2" creationId="{D5CCB453-0C16-4FEA-A634-4982FDE31F5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5:48.833" v="786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30:17.753" v="304"/>
          <ac:spMkLst>
            <pc:docMk/>
            <pc:sldMk cId="4206996129" sldId="258"/>
            <ac:spMk id="9" creationId="{5877741D-4AB0-4D41-AC9E-ECDAD8E6F76A}"/>
          </ac:spMkLst>
        </pc:spChg>
        <pc:spChg chg="add del mod">
          <ac:chgData name="Chloe Turton" userId="S::cturton@ryeprimary.co.uk::0a4cb2ef-7001-487c-96b3-7d1e2080939c" providerId="AD" clId="Web-{81991692-C1BD-1D51-6D4A-F03CEC231A3F}" dt="2020-11-15T16:45:45.318" v="784" actId="20577"/>
          <ac:spMkLst>
            <pc:docMk/>
            <pc:sldMk cId="4206996129" sldId="258"/>
            <ac:spMk id="10" creationId="{F64FEF7C-7E04-480D-B63B-99E2F90EAD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6:43.272" v="843" actId="20577"/>
          <ac:spMkLst>
            <pc:docMk/>
            <pc:sldMk cId="4206996129" sldId="258"/>
            <ac:spMk id="13" creationId="{D1DF8828-8257-4422-A9BA-5EC85395ED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6:47.190" v="1569" actId="20577"/>
          <ac:spMkLst>
            <pc:docMk/>
            <pc:sldMk cId="4206996129" sldId="258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8:09.289" v="904" actId="20577"/>
          <ac:spMkLst>
            <pc:docMk/>
            <pc:sldMk cId="4206996129" sldId="258"/>
            <ac:spMk id="17" creationId="{87A5DCDD-136F-4283-B5C9-6DA276ABD41A}"/>
          </ac:spMkLst>
        </pc:spChg>
        <pc:picChg chg="add del mod">
          <ac:chgData name="Chloe Turton" userId="S::cturton@ryeprimary.co.uk::0a4cb2ef-7001-487c-96b3-7d1e2080939c" providerId="AD" clId="Web-{81991692-C1BD-1D51-6D4A-F03CEC231A3F}" dt="2020-11-15T16:34:10.320" v="465"/>
          <ac:picMkLst>
            <pc:docMk/>
            <pc:sldMk cId="4206996129" sldId="258"/>
            <ac:picMk id="5" creationId="{66C56B18-B454-468F-B45D-ABCE2432D413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5:50.708" v="787" actId="1076"/>
          <ac:picMkLst>
            <pc:docMk/>
            <pc:sldMk cId="4206996129" sldId="258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0:01.159" v="254"/>
          <ac:picMkLst>
            <pc:docMk/>
            <pc:sldMk cId="4206996129" sldId="258"/>
            <ac:picMk id="8" creationId="{C2AFD427-7E75-4254-84E6-0F95187626F4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41.711" v="894" actId="14100"/>
          <ac:picMkLst>
            <pc:docMk/>
            <pc:sldMk cId="4206996129" sldId="258"/>
            <ac:picMk id="15" creationId="{409C1A3B-39B2-4EB0-BE00-5C00578ADB36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54.680" v="897" actId="1076"/>
          <ac:picMkLst>
            <pc:docMk/>
            <pc:sldMk cId="4206996129" sldId="258"/>
            <ac:picMk id="16" creationId="{E8B1CBDB-A7C3-419A-991D-6B9EB033829C}"/>
          </ac:picMkLst>
        </pc:picChg>
        <pc:cxnChg chg="add del mod">
          <ac:chgData name="Chloe Turton" userId="S::cturton@ryeprimary.co.uk::0a4cb2ef-7001-487c-96b3-7d1e2080939c" providerId="AD" clId="Web-{81991692-C1BD-1D51-6D4A-F03CEC231A3F}" dt="2020-11-15T16:45:32.208" v="777"/>
          <ac:cxnSpMkLst>
            <pc:docMk/>
            <pc:sldMk cId="4206996129" sldId="258"/>
            <ac:cxnSpMk id="7" creationId="{4CE894A2-5D3E-440E-AA5B-7C5DF756C095}"/>
          </ac:cxnSpMkLst>
        </pc:cxnChg>
        <pc:cxnChg chg="add del mod">
          <ac:chgData name="Chloe Turton" userId="S::cturton@ryeprimary.co.uk::0a4cb2ef-7001-487c-96b3-7d1e2080939c" providerId="AD" clId="Web-{81991692-C1BD-1D51-6D4A-F03CEC231A3F}" dt="2020-11-15T16:45:30.974" v="776"/>
          <ac:cxnSpMkLst>
            <pc:docMk/>
            <pc:sldMk cId="4206996129" sldId="258"/>
            <ac:cxnSpMk id="11" creationId="{E309CED7-6DE0-490E-90E9-6BE92F9C36A4}"/>
          </ac:cxnSpMkLst>
        </pc:cxnChg>
        <pc:cxnChg chg="add mod">
          <ac:chgData name="Chloe Turton" userId="S::cturton@ryeprimary.co.uk::0a4cb2ef-7001-487c-96b3-7d1e2080939c" providerId="AD" clId="Web-{81991692-C1BD-1D51-6D4A-F03CEC231A3F}" dt="2020-11-15T16:46:16.818" v="821" actId="1076"/>
          <ac:cxnSpMkLst>
            <pc:docMk/>
            <pc:sldMk cId="4206996129" sldId="258"/>
            <ac:cxnSpMk id="12" creationId="{DFA59EB0-9503-45D7-87FF-1CE5860F067B}"/>
          </ac:cxnSpMkLst>
        </pc:cxnChg>
      </pc:sldChg>
      <pc:sldChg chg="del">
        <pc:chgData name="Chloe Turton" userId="S::cturton@ryeprimary.co.uk::0a4cb2ef-7001-487c-96b3-7d1e2080939c" providerId="AD" clId="Web-{81991692-C1BD-1D51-6D4A-F03CEC231A3F}" dt="2020-11-15T16:55:50.095" v="1516"/>
        <pc:sldMkLst>
          <pc:docMk/>
          <pc:sldMk cId="894735043" sldId="259"/>
        </pc:sldMkLst>
      </pc:sldChg>
      <pc:sldChg chg="addSp delSp modSp">
        <pc:chgData name="Chloe Turton" userId="S::cturton@ryeprimary.co.uk::0a4cb2ef-7001-487c-96b3-7d1e2080939c" providerId="AD" clId="Web-{81991692-C1BD-1D51-6D4A-F03CEC231A3F}" dt="2020-11-15T16:56:26.424" v="1521" actId="14100"/>
        <pc:sldMkLst>
          <pc:docMk/>
          <pc:sldMk cId="3429724935" sldId="260"/>
        </pc:sldMkLst>
        <pc:spChg chg="mod">
          <ac:chgData name="Chloe Turton" userId="S::cturton@ryeprimary.co.uk::0a4cb2ef-7001-487c-96b3-7d1e2080939c" providerId="AD" clId="Web-{81991692-C1BD-1D51-6D4A-F03CEC231A3F}" dt="2020-11-15T16:32:22.240" v="383" actId="20577"/>
          <ac:spMkLst>
            <pc:docMk/>
            <pc:sldMk cId="3429724935" sldId="260"/>
            <ac:spMk id="3" creationId="{358B7E80-E901-455D-9D4D-70651F8AF2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32:30.693" v="387" actId="1076"/>
          <ac:spMkLst>
            <pc:docMk/>
            <pc:sldMk cId="3429724935" sldId="260"/>
            <ac:spMk id="5" creationId="{9D4A678B-B964-414E-88FB-EBAD8093AC52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32:35.865" v="389" actId="14100"/>
          <ac:picMkLst>
            <pc:docMk/>
            <pc:sldMk cId="3429724935" sldId="260"/>
            <ac:picMk id="4" creationId="{19A08F01-9D40-4B06-85FE-770D8A7E6258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6:26.424" v="1521" actId="14100"/>
          <ac:picMkLst>
            <pc:docMk/>
            <pc:sldMk cId="3429724935" sldId="260"/>
            <ac:picMk id="6" creationId="{8D76EA80-C5B8-4F31-9A4C-9000FBC8DF4E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1:50.505" v="370"/>
          <ac:picMkLst>
            <pc:docMk/>
            <pc:sldMk cId="3429724935" sldId="260"/>
            <ac:picMk id="8" creationId="{DE538765-0618-4803-9A3A-0E9DAAD082BD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2:07.583" v="373"/>
          <ac:picMkLst>
            <pc:docMk/>
            <pc:sldMk cId="3429724935" sldId="260"/>
            <ac:picMk id="9" creationId="{AB4C5C19-77A6-46E0-B4D0-2EA8311C2966}"/>
          </ac:picMkLst>
        </pc:picChg>
      </pc:sldChg>
      <pc:sldChg chg="del">
        <pc:chgData name="Chloe Turton" userId="S::cturton@ryeprimary.co.uk::0a4cb2ef-7001-487c-96b3-7d1e2080939c" providerId="AD" clId="Web-{81991692-C1BD-1D51-6D4A-F03CEC231A3F}" dt="2020-11-15T16:55:52.376" v="1517"/>
        <pc:sldMkLst>
          <pc:docMk/>
          <pc:sldMk cId="4074148807" sldId="261"/>
        </pc:sldMkLst>
      </pc:sldChg>
      <pc:sldChg chg="del">
        <pc:chgData name="Chloe Turton" userId="S::cturton@ryeprimary.co.uk::0a4cb2ef-7001-487c-96b3-7d1e2080939c" providerId="AD" clId="Web-{81991692-C1BD-1D51-6D4A-F03CEC231A3F}" dt="2020-11-15T16:55:53.954" v="1518"/>
        <pc:sldMkLst>
          <pc:docMk/>
          <pc:sldMk cId="2042133843" sldId="262"/>
        </pc:sldMkLst>
      </pc:sldChg>
      <pc:sldChg chg="addSp delSp modSp add replId">
        <pc:chgData name="Chloe Turton" userId="S::cturton@ryeprimary.co.uk::0a4cb2ef-7001-487c-96b3-7d1e2080939c" providerId="AD" clId="Web-{81991692-C1BD-1D51-6D4A-F03CEC231A3F}" dt="2020-11-15T16:50:13.088" v="1119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81991692-C1BD-1D51-6D4A-F03CEC231A3F}" dt="2020-11-15T16:49:57.651" v="1113" actId="20577"/>
          <ac:spMkLst>
            <pc:docMk/>
            <pc:sldMk cId="3184520314" sldId="263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50:01.119" v="1116"/>
          <ac:spMkLst>
            <pc:docMk/>
            <pc:sldMk cId="3184520314" sldId="263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81991692-C1BD-1D51-6D4A-F03CEC231A3F}" dt="2020-11-15T16:49:45.119" v="1045" actId="20577"/>
          <ac:spMkLst>
            <pc:docMk/>
            <pc:sldMk cId="3184520314" sldId="263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81991692-C1BD-1D51-6D4A-F03CEC231A3F}" dt="2020-11-15T16:48:50.384" v="938"/>
          <ac:spMkLst>
            <pc:docMk/>
            <pc:sldMk cId="3184520314" sldId="263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0:13.088" v="1119" actId="14100"/>
          <ac:picMkLst>
            <pc:docMk/>
            <pc:sldMk cId="3184520314" sldId="263"/>
            <ac:picMk id="3" creationId="{3D33054D-991A-4B8F-9B63-5532629056E1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9:58.541" v="1115"/>
          <ac:picMkLst>
            <pc:docMk/>
            <pc:sldMk cId="3184520314" sldId="263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52.228" v="939"/>
          <ac:picMkLst>
            <pc:docMk/>
            <pc:sldMk cId="3184520314" sldId="263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48.227" v="937"/>
          <ac:picMkLst>
            <pc:docMk/>
            <pc:sldMk cId="3184520314" sldId="263"/>
            <ac:picMk id="16" creationId="{E8B1CBDB-A7C3-419A-991D-6B9EB033829C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1:31.777" v="1267" actId="20577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81991692-C1BD-1D51-6D4A-F03CEC231A3F}" dt="2020-11-15T16:50:58.167" v="1193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31.777" v="1267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81991692-C1BD-1D51-6D4A-F03CEC231A3F}" dt="2020-11-15T16:50:28.511" v="1157"/>
          <ac:picMkLst>
            <pc:docMk/>
            <pc:sldMk cId="140059194" sldId="264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0:39.339" v="1162" actId="14100"/>
          <ac:picMkLst>
            <pc:docMk/>
            <pc:sldMk cId="140059194" sldId="264"/>
            <ac:picMk id="5" creationId="{B757D06B-04EB-4A39-B181-17560C8BF427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5:32.313" v="1515" actId="1076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81991692-C1BD-1D51-6D4A-F03CEC231A3F}" dt="2020-11-15T16:53:37.358" v="1446" actId="20577"/>
          <ac:spMkLst>
            <pc:docMk/>
            <pc:sldMk cId="290911901" sldId="265"/>
            <ac:spMk id="4" creationId="{E602BDD0-0B99-4333-A031-EEF3E716F63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1.734" v="1472" actId="1076"/>
          <ac:spMkLst>
            <pc:docMk/>
            <pc:sldMk cId="290911901" sldId="265"/>
            <ac:spMk id="7" creationId="{B286F451-C240-4F65-90C6-C1888A8583B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4.531" v="1473" actId="1076"/>
          <ac:spMkLst>
            <pc:docMk/>
            <pc:sldMk cId="290911901" sldId="265"/>
            <ac:spMk id="11" creationId="{8BF9BAD1-F52E-42EB-AE96-D15EC262AD1E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42.434" v="1325" actId="20577"/>
          <ac:spMkLst>
            <pc:docMk/>
            <pc:sldMk cId="290911901" sldId="265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6.344" v="1474" actId="1076"/>
          <ac:spMkLst>
            <pc:docMk/>
            <pc:sldMk cId="290911901" sldId="265"/>
            <ac:spMk id="15" creationId="{F68019B1-72BD-4BE1-AF26-F03618EA560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8.766" v="1475" actId="1076"/>
          <ac:spMkLst>
            <pc:docMk/>
            <pc:sldMk cId="290911901" sldId="265"/>
            <ac:spMk id="16" creationId="{62AE02C3-1D2E-4E12-BB57-D946599D65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0.641" v="1476" actId="1076"/>
          <ac:spMkLst>
            <pc:docMk/>
            <pc:sldMk cId="290911901" sldId="265"/>
            <ac:spMk id="17" creationId="{06D1D4A0-5733-4BE7-99CB-76832B61153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2.719" v="1477" actId="1076"/>
          <ac:spMkLst>
            <pc:docMk/>
            <pc:sldMk cId="290911901" sldId="265"/>
            <ac:spMk id="18" creationId="{8BA304D2-C5D3-4E45-A9C9-5B5281FDC1F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4.594" v="1478" actId="1076"/>
          <ac:spMkLst>
            <pc:docMk/>
            <pc:sldMk cId="290911901" sldId="265"/>
            <ac:spMk id="19" creationId="{C0AD9935-5DEB-4F3D-A2DC-8998E39244E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47.328" v="1470" actId="1076"/>
          <ac:spMkLst>
            <pc:docMk/>
            <pc:sldMk cId="290911901" sldId="265"/>
            <ac:spMk id="20" creationId="{EF71AE9E-D4D9-4336-AA4F-530B4D3EFF5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6.891" v="1479" actId="1076"/>
          <ac:spMkLst>
            <pc:docMk/>
            <pc:sldMk cId="290911901" sldId="265"/>
            <ac:spMk id="21" creationId="{9ABD4CD6-B14A-4359-8578-F565FF8356D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73" v="1489" actId="1076"/>
          <ac:spMkLst>
            <pc:docMk/>
            <pc:sldMk cId="290911901" sldId="265"/>
            <ac:spMk id="22" creationId="{80BE4377-B32A-494E-931A-947420445D1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0" actId="1076"/>
          <ac:spMkLst>
            <pc:docMk/>
            <pc:sldMk cId="290911901" sldId="265"/>
            <ac:spMk id="23" creationId="{83EB4E96-4CC9-41C6-BB69-D5ED30FD12C6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1" actId="1076"/>
          <ac:spMkLst>
            <pc:docMk/>
            <pc:sldMk cId="290911901" sldId="265"/>
            <ac:spMk id="24" creationId="{BCE183D4-A2C8-4F4A-BBFB-FD2DED583BC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2" actId="1076"/>
          <ac:spMkLst>
            <pc:docMk/>
            <pc:sldMk cId="290911901" sldId="265"/>
            <ac:spMk id="25" creationId="{768A4004-157C-4E92-9409-8584F620ABB0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3" actId="1076"/>
          <ac:spMkLst>
            <pc:docMk/>
            <pc:sldMk cId="290911901" sldId="265"/>
            <ac:spMk id="26" creationId="{965E6372-801E-4B6E-B8AC-868F8C2002D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4" actId="1076"/>
          <ac:spMkLst>
            <pc:docMk/>
            <pc:sldMk cId="290911901" sldId="265"/>
            <ac:spMk id="27" creationId="{ABF093C7-0F28-4E9A-B1DF-1AAB1EA5D36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5" actId="1076"/>
          <ac:spMkLst>
            <pc:docMk/>
            <pc:sldMk cId="290911901" sldId="265"/>
            <ac:spMk id="28" creationId="{2D71C548-65B5-49A2-AFD3-3AB2772FEFD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6" actId="1076"/>
          <ac:spMkLst>
            <pc:docMk/>
            <pc:sldMk cId="290911901" sldId="265"/>
            <ac:spMk id="29" creationId="{1E5BCC62-C32A-4AB0-9586-3CA0A42C96A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7" actId="1076"/>
          <ac:spMkLst>
            <pc:docMk/>
            <pc:sldMk cId="290911901" sldId="265"/>
            <ac:spMk id="30" creationId="{157C6830-1649-4DD3-A767-58645B7FE78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7" actId="1076"/>
          <ac:spMkLst>
            <pc:docMk/>
            <pc:sldMk cId="290911901" sldId="265"/>
            <ac:spMk id="31" creationId="{9F9CC0D8-E74C-485A-A58D-4541BF2E79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8" actId="1076"/>
          <ac:spMkLst>
            <pc:docMk/>
            <pc:sldMk cId="290911901" sldId="265"/>
            <ac:spMk id="32" creationId="{3910A345-D497-4BD6-B092-22A13BE3E00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09" actId="1076"/>
          <ac:spMkLst>
            <pc:docMk/>
            <pc:sldMk cId="290911901" sldId="265"/>
            <ac:spMk id="33" creationId="{A160E39C-3384-479F-B94E-6D371714E35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10" actId="1076"/>
          <ac:spMkLst>
            <pc:docMk/>
            <pc:sldMk cId="290911901" sldId="265"/>
            <ac:spMk id="34" creationId="{204E58A0-9664-4224-8751-64260173634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1" actId="1076"/>
          <ac:spMkLst>
            <pc:docMk/>
            <pc:sldMk cId="290911901" sldId="265"/>
            <ac:spMk id="35" creationId="{C1E7840B-BC09-4AC2-BE54-246EA75D380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2" actId="1076"/>
          <ac:spMkLst>
            <pc:docMk/>
            <pc:sldMk cId="290911901" sldId="265"/>
            <ac:spMk id="36" creationId="{C731D2FD-5077-4F4F-8992-8109C697B45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3" actId="1076"/>
          <ac:spMkLst>
            <pc:docMk/>
            <pc:sldMk cId="290911901" sldId="265"/>
            <ac:spMk id="37" creationId="{7BEDC7DB-9748-4D91-BA6A-1D36B2E8F7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4" actId="1076"/>
          <ac:spMkLst>
            <pc:docMk/>
            <pc:sldMk cId="290911901" sldId="265"/>
            <ac:spMk id="38" creationId="{1CAB4594-1115-48BE-AA49-3A921B192E5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5" actId="1076"/>
          <ac:spMkLst>
            <pc:docMk/>
            <pc:sldMk cId="290911901" sldId="265"/>
            <ac:spMk id="39" creationId="{B4FE6989-DDBB-4000-99A6-096974FEBCB4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1:51.590" v="1329" actId="14100"/>
          <ac:picMkLst>
            <pc:docMk/>
            <pc:sldMk cId="290911901" sldId="265"/>
            <ac:picMk id="3" creationId="{FA83B0FD-00FA-4A46-8A85-84EB69D5F915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52:00.091" v="1330"/>
          <ac:picMkLst>
            <pc:docMk/>
            <pc:sldMk cId="290911901" sldId="265"/>
            <ac:picMk id="5" creationId="{B757D06B-04EB-4A39-B181-17560C8BF427}"/>
          </ac:picMkLst>
        </pc:picChg>
        <pc:picChg chg="add del mod">
          <ac:chgData name="Chloe Turton" userId="S::cturton@ryeprimary.co.uk::0a4cb2ef-7001-487c-96b3-7d1e2080939c" providerId="AD" clId="Web-{81991692-C1BD-1D51-6D4A-F03CEC231A3F}" dt="2020-11-15T16:53:12.264" v="1423"/>
          <ac:picMkLst>
            <pc:docMk/>
            <pc:sldMk cId="290911901" sldId="265"/>
            <ac:picMk id="6" creationId="{76404250-0448-40FE-8904-2A24C352611E}"/>
          </ac:picMkLst>
        </pc:picChg>
      </pc:sldChg>
    </pc:docChg>
  </pc:docChgLst>
  <pc:docChgLst>
    <pc:chgData name="Chloe Turton" userId="S::cturton@ryeprimary.co.uk::0a4cb2ef-7001-487c-96b3-7d1e2080939c" providerId="AD" clId="Web-{15F477FF-1585-F554-06AE-E5D7E48D473D}"/>
    <pc:docChg chg="modSld">
      <pc:chgData name="Chloe Turton" userId="S::cturton@ryeprimary.co.uk::0a4cb2ef-7001-487c-96b3-7d1e2080939c" providerId="AD" clId="Web-{15F477FF-1585-F554-06AE-E5D7E48D473D}" dt="2020-11-16T14:53:15.679" v="976" actId="14100"/>
      <pc:docMkLst>
        <pc:docMk/>
      </pc:docMkLst>
      <pc:sldChg chg="modSp">
        <pc:chgData name="Chloe Turton" userId="S::cturton@ryeprimary.co.uk::0a4cb2ef-7001-487c-96b3-7d1e2080939c" providerId="AD" clId="Web-{15F477FF-1585-F554-06AE-E5D7E48D473D}" dt="2020-11-16T13:58:51.849" v="10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15F477FF-1585-F554-06AE-E5D7E48D473D}" dt="2020-11-16T13:58:51.849" v="10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addSp modSp">
        <pc:chgData name="Chloe Turton" userId="S::cturton@ryeprimary.co.uk::0a4cb2ef-7001-487c-96b3-7d1e2080939c" providerId="AD" clId="Web-{15F477FF-1585-F554-06AE-E5D7E48D473D}" dt="2020-11-16T14:49:34.329" v="791" actId="14100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15F477FF-1585-F554-06AE-E5D7E48D473D}" dt="2020-11-16T14:02:47.683" v="284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15.110" v="787" actId="20577"/>
          <ac:spMkLst>
            <pc:docMk/>
            <pc:sldMk cId="2625597970" sldId="257"/>
            <ac:spMk id="6" creationId="{4CD2A9DA-D4DB-41CD-8294-9992A394283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9:34.329" v="791" actId="14100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0:35.847" v="875" actId="1076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15F477FF-1585-F554-06AE-E5D7E48D473D}" dt="2020-11-16T14:45:25.791" v="384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47.118" v="287"/>
          <ac:spMkLst>
            <pc:docMk/>
            <pc:sldMk cId="4206996129" sldId="258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57.033" v="866" actId="20577"/>
          <ac:spMkLst>
            <pc:docMk/>
            <pc:sldMk cId="4206996129" sldId="258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51.603" v="290"/>
          <ac:spMkLst>
            <pc:docMk/>
            <pc:sldMk cId="4206996129" sldId="258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5:40.948" v="387" actId="14100"/>
          <ac:picMkLst>
            <pc:docMk/>
            <pc:sldMk cId="4206996129" sldId="258"/>
            <ac:picMk id="3" creationId="{5AC0B7EE-FE5B-4435-B6FF-C46347CA057A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15.955" v="871" actId="14100"/>
          <ac:picMkLst>
            <pc:docMk/>
            <pc:sldMk cId="4206996129" sldId="258"/>
            <ac:picMk id="5" creationId="{25613132-CE6B-44D1-9B2A-7957F946C8B1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38.805" v="286"/>
          <ac:picMkLst>
            <pc:docMk/>
            <pc:sldMk cId="4206996129" sldId="258"/>
            <ac:picMk id="6" creationId="{28675050-4E5B-4789-A386-7B79CF140B1F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26.393" v="873" actId="1076"/>
          <ac:picMkLst>
            <pc:docMk/>
            <pc:sldMk cId="4206996129" sldId="258"/>
            <ac:picMk id="7" creationId="{8EA35FD6-A820-400C-8D08-8FE9C9EE05C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35.847" v="875" actId="1076"/>
          <ac:picMkLst>
            <pc:docMk/>
            <pc:sldMk cId="4206996129" sldId="258"/>
            <ac:picMk id="8" creationId="{A9FD978E-DED2-4755-9C37-DF36ED7AB760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8.727" v="288"/>
          <ac:picMkLst>
            <pc:docMk/>
            <pc:sldMk cId="4206996129" sldId="258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9.634" v="289"/>
          <ac:picMkLst>
            <pc:docMk/>
            <pc:sldMk cId="4206996129" sldId="258"/>
            <ac:picMk id="16" creationId="{E8B1CBDB-A7C3-419A-991D-6B9EB033829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3:15.679" v="976" actId="14100"/>
        <pc:sldMkLst>
          <pc:docMk/>
          <pc:sldMk cId="3429724935" sldId="260"/>
        </pc:sldMkLst>
        <pc:picChg chg="del">
          <ac:chgData name="Chloe Turton" userId="S::cturton@ryeprimary.co.uk::0a4cb2ef-7001-487c-96b3-7d1e2080939c" providerId="AD" clId="Web-{15F477FF-1585-F554-06AE-E5D7E48D473D}" dt="2020-11-16T14:52:23.912" v="969"/>
          <ac:picMkLst>
            <pc:docMk/>
            <pc:sldMk cId="3429724935" sldId="260"/>
            <ac:picMk id="4" creationId="{19A08F01-9D40-4B06-85FE-770D8A7E6258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52:24.240" v="970"/>
          <ac:picMkLst>
            <pc:docMk/>
            <pc:sldMk cId="3429724935" sldId="260"/>
            <ac:picMk id="6" creationId="{8D76EA80-C5B8-4F31-9A4C-9000FBC8DF4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2:35.069" v="973" actId="14100"/>
          <ac:picMkLst>
            <pc:docMk/>
            <pc:sldMk cId="3429724935" sldId="260"/>
            <ac:picMk id="7" creationId="{3EEA8F14-6DD4-4735-BE5C-829A6B2BC03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3:15.679" v="976" actId="14100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00.691" v="931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15F477FF-1585-F554-06AE-E5D7E48D473D}" dt="2020-11-16T14:46:15.699" v="525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0:49.988" v="926" actId="20577"/>
          <ac:spMkLst>
            <pc:docMk/>
            <pc:sldMk cId="3184520314" sldId="263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15F477FF-1585-F554-06AE-E5D7E48D473D}" dt="2020-11-16T14:45:51.135" v="388"/>
          <ac:picMkLst>
            <pc:docMk/>
            <pc:sldMk cId="3184520314" sldId="263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6:31.871" v="531" actId="1076"/>
          <ac:picMkLst>
            <pc:docMk/>
            <pc:sldMk cId="3184520314" sldId="263"/>
            <ac:picMk id="5" creationId="{08601C45-6DE1-4A21-9460-D02B0C503F33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00.691" v="931" actId="14100"/>
          <ac:picMkLst>
            <pc:docMk/>
            <pc:sldMk cId="3184520314" sldId="263"/>
            <ac:picMk id="6" creationId="{75F41924-AE53-4E21-8A9C-D251391ED7A4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18.207" v="953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15F477FF-1585-F554-06AE-E5D7E48D473D}" dt="2020-11-16T14:46:57.637" v="606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1:09.144" v="948" actId="20577"/>
          <ac:spMkLst>
            <pc:docMk/>
            <pc:sldMk cId="140059194" sldId="264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7:10.747" v="613" actId="1076"/>
          <ac:picMkLst>
            <pc:docMk/>
            <pc:sldMk cId="140059194" sldId="264"/>
            <ac:picMk id="3" creationId="{FD4894E9-E08A-427F-93C4-9652592C798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6:59.294" v="609"/>
          <ac:picMkLst>
            <pc:docMk/>
            <pc:sldMk cId="140059194" sldId="264"/>
            <ac:picMk id="5" creationId="{B757D06B-04EB-4A39-B181-17560C8BF427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18.207" v="953" actId="14100"/>
          <ac:picMkLst>
            <pc:docMk/>
            <pc:sldMk cId="140059194" sldId="264"/>
            <ac:picMk id="6" creationId="{C8D0AEAB-5A5E-4A4F-A5C2-95EC94E39699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2:20.365" v="968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15F477FF-1585-F554-06AE-E5D7E48D473D}" dt="2020-11-16T14:48:25.530" v="730" actId="20577"/>
          <ac:spMkLst>
            <pc:docMk/>
            <pc:sldMk cId="290911901" sldId="265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967" v="617"/>
          <ac:spMkLst>
            <pc:docMk/>
            <pc:sldMk cId="290911901" sldId="265"/>
            <ac:spMk id="7" creationId="{B286F451-C240-4F65-90C6-C1888A8583B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9.435" v="618"/>
          <ac:spMkLst>
            <pc:docMk/>
            <pc:sldMk cId="290911901" sldId="265"/>
            <ac:spMk id="11" creationId="{8BF9BAD1-F52E-42EB-AE96-D15EC262AD1E}"/>
          </ac:spMkLst>
        </pc:spChg>
        <pc:spChg chg="add del">
          <ac:chgData name="Chloe Turton" userId="S::cturton@ryeprimary.co.uk::0a4cb2ef-7001-487c-96b3-7d1e2080939c" providerId="AD" clId="Web-{15F477FF-1585-F554-06AE-E5D7E48D473D}" dt="2020-11-16T14:52:20.365" v="968"/>
          <ac:spMkLst>
            <pc:docMk/>
            <pc:sldMk cId="290911901" sldId="265"/>
            <ac:spMk id="13" creationId="{D1DF8828-8257-4422-A9BA-5EC85395EDF5}"/>
          </ac:spMkLst>
        </pc:spChg>
        <pc:spChg chg="add del mod">
          <ac:chgData name="Chloe Turton" userId="S::cturton@ryeprimary.co.uk::0a4cb2ef-7001-487c-96b3-7d1e2080939c" providerId="AD" clId="Web-{15F477FF-1585-F554-06AE-E5D7E48D473D}" dt="2020-11-16T14:52:19.365" v="967"/>
          <ac:spMkLst>
            <pc:docMk/>
            <pc:sldMk cId="290911901" sldId="265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7.358" v="622"/>
          <ac:spMkLst>
            <pc:docMk/>
            <pc:sldMk cId="290911901" sldId="265"/>
            <ac:spMk id="15" creationId="{F68019B1-72BD-4BE1-AF26-F03618EA560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295" v="620"/>
          <ac:spMkLst>
            <pc:docMk/>
            <pc:sldMk cId="290911901" sldId="265"/>
            <ac:spMk id="16" creationId="{62AE02C3-1D2E-4E12-BB57-D946599D65E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936" v="621"/>
          <ac:spMkLst>
            <pc:docMk/>
            <pc:sldMk cId="290911901" sldId="265"/>
            <ac:spMk id="17" creationId="{06D1D4A0-5733-4BE7-99CB-76832B61153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389" v="623"/>
          <ac:spMkLst>
            <pc:docMk/>
            <pc:sldMk cId="290911901" sldId="265"/>
            <ac:spMk id="18" creationId="{8BA304D2-C5D3-4E45-A9C9-5B5281FDC1F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623" v="624"/>
          <ac:spMkLst>
            <pc:docMk/>
            <pc:sldMk cId="290911901" sldId="265"/>
            <ac:spMk id="19" creationId="{C0AD9935-5DEB-4F3D-A2DC-8998E39244E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389" v="616"/>
          <ac:spMkLst>
            <pc:docMk/>
            <pc:sldMk cId="290911901" sldId="265"/>
            <ac:spMk id="20" creationId="{EF71AE9E-D4D9-4336-AA4F-530B4D3EFF5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9.873" v="625"/>
          <ac:spMkLst>
            <pc:docMk/>
            <pc:sldMk cId="290911901" sldId="265"/>
            <ac:spMk id="21" creationId="{9ABD4CD6-B14A-4359-8578-F565FF8356D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436" v="633"/>
          <ac:spMkLst>
            <pc:docMk/>
            <pc:sldMk cId="290911901" sldId="265"/>
            <ac:spMk id="22" creationId="{80BE4377-B32A-494E-931A-947420445D1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920" v="632"/>
          <ac:spMkLst>
            <pc:docMk/>
            <pc:sldMk cId="290911901" sldId="265"/>
            <ac:spMk id="23" creationId="{83EB4E96-4CC9-41C6-BB69-D5ED30FD12C6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248" v="631"/>
          <ac:spMkLst>
            <pc:docMk/>
            <pc:sldMk cId="290911901" sldId="265"/>
            <ac:spMk id="24" creationId="{BCE183D4-A2C8-4F4A-BBFB-FD2DED583BC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5.795" v="630"/>
          <ac:spMkLst>
            <pc:docMk/>
            <pc:sldMk cId="290911901" sldId="265"/>
            <ac:spMk id="25" creationId="{768A4004-157C-4E92-9409-8584F620ABB0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4.686" v="629"/>
          <ac:spMkLst>
            <pc:docMk/>
            <pc:sldMk cId="290911901" sldId="265"/>
            <ac:spMk id="26" creationId="{965E6372-801E-4B6E-B8AC-868F8C2002D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3.139" v="628"/>
          <ac:spMkLst>
            <pc:docMk/>
            <pc:sldMk cId="290911901" sldId="265"/>
            <ac:spMk id="27" creationId="{ABF093C7-0F28-4E9A-B1DF-1AAB1EA5D36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2.248" v="627"/>
          <ac:spMkLst>
            <pc:docMk/>
            <pc:sldMk cId="290911901" sldId="265"/>
            <ac:spMk id="28" creationId="{2D71C548-65B5-49A2-AFD3-3AB2772FEFD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998" v="634"/>
          <ac:spMkLst>
            <pc:docMk/>
            <pc:sldMk cId="290911901" sldId="265"/>
            <ac:spMk id="29" creationId="{1E5BCC62-C32A-4AB0-9586-3CA0A42C96A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0.842" v="626"/>
          <ac:spMkLst>
            <pc:docMk/>
            <pc:sldMk cId="290911901" sldId="265"/>
            <ac:spMk id="30" creationId="{157C6830-1649-4DD3-A767-58645B7FE78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7.655" v="636"/>
          <ac:spMkLst>
            <pc:docMk/>
            <pc:sldMk cId="290911901" sldId="265"/>
            <ac:spMk id="31" creationId="{9F9CC0D8-E74C-485A-A58D-4541BF2E79F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358" v="637"/>
          <ac:spMkLst>
            <pc:docMk/>
            <pc:sldMk cId="290911901" sldId="265"/>
            <ac:spMk id="32" creationId="{3910A345-D497-4BD6-B092-22A13BE3E00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733" v="638"/>
          <ac:spMkLst>
            <pc:docMk/>
            <pc:sldMk cId="290911901" sldId="265"/>
            <ac:spMk id="33" creationId="{A160E39C-3384-479F-B94E-6D371714E35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9.421" v="639"/>
          <ac:spMkLst>
            <pc:docMk/>
            <pc:sldMk cId="290911901" sldId="265"/>
            <ac:spMk id="34" creationId="{204E58A0-9664-4224-8751-64260173634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030" v="640"/>
          <ac:spMkLst>
            <pc:docMk/>
            <pc:sldMk cId="290911901" sldId="265"/>
            <ac:spMk id="35" creationId="{C1E7840B-BC09-4AC2-BE54-246EA75D380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421" v="641"/>
          <ac:spMkLst>
            <pc:docMk/>
            <pc:sldMk cId="290911901" sldId="265"/>
            <ac:spMk id="36" creationId="{C731D2FD-5077-4F4F-8992-8109C697B45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796" v="642"/>
          <ac:spMkLst>
            <pc:docMk/>
            <pc:sldMk cId="290911901" sldId="265"/>
            <ac:spMk id="37" creationId="{7BEDC7DB-9748-4D91-BA6A-1D36B2E8F77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6.999" v="635"/>
          <ac:spMkLst>
            <pc:docMk/>
            <pc:sldMk cId="290911901" sldId="265"/>
            <ac:spMk id="38" creationId="{1CAB4594-1115-48BE-AA49-3A921B192E5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4.201" v="619"/>
          <ac:spMkLst>
            <pc:docMk/>
            <pc:sldMk cId="290911901" sldId="265"/>
            <ac:spMk id="39" creationId="{B4FE6989-DDBB-4000-99A6-096974FEBCB4}"/>
          </ac:spMkLst>
        </pc:spChg>
        <pc:picChg chg="add del">
          <ac:chgData name="Chloe Turton" userId="S::cturton@ryeprimary.co.uk::0a4cb2ef-7001-487c-96b3-7d1e2080939c" providerId="AD" clId="Web-{15F477FF-1585-F554-06AE-E5D7E48D473D}" dt="2020-11-16T14:52:18.006" v="966"/>
          <ac:picMkLst>
            <pc:docMk/>
            <pc:sldMk cId="290911901" sldId="265"/>
            <ac:picMk id="3" creationId="{FA83B0FD-00FA-4A46-8A85-84EB69D5F915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8:35.015" v="735" actId="14100"/>
          <ac:picMkLst>
            <pc:docMk/>
            <pc:sldMk cId="290911901" sldId="265"/>
            <ac:picMk id="5" creationId="{21B4A341-BCDC-449E-9286-A5CD2731ED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8A5D-0791-494F-A755-3E63BA3CB8C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709-B697-4050-9C85-1E9C92B1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695651"/>
          </a:xfrm>
        </p:spPr>
        <p:txBody>
          <a:bodyPr>
            <a:normAutofit/>
          </a:bodyPr>
          <a:lstStyle/>
          <a:p>
            <a:r>
              <a:rPr lang="en-GB" sz="3350" dirty="0">
                <a:latin typeface="XCCW Joined 1a"/>
              </a:rPr>
              <a:t>Y3</a:t>
            </a: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LI: Can I make equal groups when grouping?</a:t>
            </a:r>
            <a:br>
              <a:rPr lang="en-GB" sz="3350" dirty="0">
                <a:latin typeface="XCCW Joined 1a"/>
              </a:rPr>
            </a:b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Y4</a:t>
            </a: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LI: Can I multiply numbers by 100?</a:t>
            </a:r>
            <a:endParaRPr lang="en-GB" sz="3350" dirty="0"/>
          </a:p>
        </p:txBody>
      </p:sp>
    </p:spTree>
    <p:extLst>
      <p:ext uri="{BB962C8B-B14F-4D97-AF65-F5344CB8AC3E}">
        <p14:creationId xmlns:p14="http://schemas.microsoft.com/office/powerpoint/2010/main" val="2767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F16E-5F0E-4072-8DAE-24E86613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C53B-2B78-468C-A172-5138D9AF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6B9F8-23DD-49DF-89CA-1B2F07FF0E29}"/>
              </a:ext>
            </a:extLst>
          </p:cNvPr>
          <p:cNvSpPr txBox="1"/>
          <p:nvPr/>
        </p:nvSpPr>
        <p:spPr>
          <a:xfrm>
            <a:off x="771525" y="2057400"/>
            <a:ext cx="2743200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latin typeface="Segoe UI"/>
                <a:cs typeface="Segoe UI"/>
              </a:rPr>
              <a:t>Year 3</a:t>
            </a:r>
            <a:endParaRPr lang="en-US" sz="3200" u="sng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(In school)</a:t>
            </a:r>
          </a:p>
          <a:p>
            <a:r>
              <a:rPr lang="en-US" sz="2000" dirty="0">
                <a:latin typeface="Segoe UI"/>
                <a:cs typeface="Segoe UI"/>
              </a:rPr>
              <a:t>Divide the Year 3s into 2 equal groups. Is this possible?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(At home)</a:t>
            </a:r>
          </a:p>
          <a:p>
            <a:r>
              <a:rPr lang="en-US" sz="2000" dirty="0">
                <a:latin typeface="Segoe UI"/>
                <a:cs typeface="Segoe UI"/>
              </a:rPr>
              <a:t>Divide teaspoons (or another object) into 2 equal groups. Is this possible?</a:t>
            </a:r>
          </a:p>
          <a:p>
            <a:endParaRPr lang="en-US" sz="32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2A9DA-D4DB-41CD-8294-9992A3942839}"/>
              </a:ext>
            </a:extLst>
          </p:cNvPr>
          <p:cNvSpPr txBox="1"/>
          <p:nvPr/>
        </p:nvSpPr>
        <p:spPr>
          <a:xfrm>
            <a:off x="4785014" y="2109355"/>
            <a:ext cx="428358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Segoe UI"/>
                <a:cs typeface="Segoe UI"/>
              </a:rPr>
              <a:t>Year 4</a:t>
            </a:r>
            <a:endParaRPr lang="en-US" sz="2800" u="sng">
              <a:latin typeface="Calibri" panose="020F0502020204030204"/>
              <a:cs typeface="Calibri" panose="020F0502020204030204"/>
            </a:endParaRP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>
                <a:latin typeface="Segoe UI"/>
                <a:cs typeface="Segoe UI"/>
              </a:rPr>
              <a:t>Match the calculation to the visual representation.</a:t>
            </a:r>
            <a:endParaRPr lang="en-US" sz="2000">
              <a:cs typeface="Calibri"/>
            </a:endParaRPr>
          </a:p>
        </p:txBody>
      </p:sp>
      <p:pic>
        <p:nvPicPr>
          <p:cNvPr id="4" name="Picture 6" descr="Chart&#10;&#10;Description automatically generated">
            <a:extLst>
              <a:ext uri="{FF2B5EF4-FFF2-40B4-BE49-F238E27FC236}">
                <a16:creationId xmlns:a16="http://schemas.microsoft.com/office/drawing/2014/main" id="{5288F564-39C9-4A92-A866-DB5F7B87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25" y="3555737"/>
            <a:ext cx="4406490" cy="26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6093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XCCW Joined 1a"/>
              </a:rPr>
              <a:t>Sort 27 cubes into equal groups of 3.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>
                <a:latin typeface="XCCW Joined 1a"/>
              </a:rPr>
              <a:t>How many groups are there?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876350" y="1732484"/>
            <a:ext cx="4031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cs typeface="Segoe UI"/>
              </a:rPr>
              <a:t>Complete the counters to complete the calculation 100 x 27</a:t>
            </a:r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AC0B7EE-FE5B-4435-B6FF-C46347CA0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3" y="2315525"/>
            <a:ext cx="4455651" cy="1489530"/>
          </a:xfrm>
          <a:prstGeom prst="rect">
            <a:avLst/>
          </a:prstGeom>
        </p:spPr>
      </p:pic>
      <p:pic>
        <p:nvPicPr>
          <p:cNvPr id="5" name="Picture 6" descr="Table&#10;&#10;Description automatically generated">
            <a:extLst>
              <a:ext uri="{FF2B5EF4-FFF2-40B4-BE49-F238E27FC236}">
                <a16:creationId xmlns:a16="http://schemas.microsoft.com/office/drawing/2014/main" id="{25613132-CE6B-44D1-9B2A-7957F946C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55" y="2514495"/>
            <a:ext cx="4037780" cy="2550042"/>
          </a:xfrm>
          <a:prstGeom prst="rect">
            <a:avLst/>
          </a:prstGeom>
        </p:spPr>
      </p:pic>
      <p:pic>
        <p:nvPicPr>
          <p:cNvPr id="7" name="Picture 7" descr="A picture containing object, room&#10;&#10;Description automatically generated">
            <a:extLst>
              <a:ext uri="{FF2B5EF4-FFF2-40B4-BE49-F238E27FC236}">
                <a16:creationId xmlns:a16="http://schemas.microsoft.com/office/drawing/2014/main" id="{8EA35FD6-A820-400C-8D08-8FE9C9EE0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898" y="3382194"/>
            <a:ext cx="704850" cy="552450"/>
          </a:xfrm>
          <a:prstGeom prst="rect">
            <a:avLst/>
          </a:prstGeom>
        </p:spPr>
      </p:pic>
      <p:pic>
        <p:nvPicPr>
          <p:cNvPr id="8" name="Picture 8" descr="A picture containing object, room, drawing&#10;&#10;Description automatically generated">
            <a:extLst>
              <a:ext uri="{FF2B5EF4-FFF2-40B4-BE49-F238E27FC236}">
                <a16:creationId xmlns:a16="http://schemas.microsoft.com/office/drawing/2014/main" id="{A9FD978E-DED2-4755-9C37-DF36ED7AB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575" y="3359560"/>
            <a:ext cx="704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latin typeface="XCCW Joined 1a"/>
              </a:rPr>
              <a:t>Put the melons into equal groups of 6.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r>
              <a:rPr lang="en-US" sz="1800">
                <a:latin typeface="XCCW Joined 1a"/>
              </a:rPr>
              <a:t>Use the groups to complete this calculation: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>
                <a:latin typeface="XCCW Joined 1a"/>
              </a:rPr>
              <a:t>30 divided by _____ = 6</a:t>
            </a:r>
            <a:endParaRPr lang="en-US" sz="1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cs typeface="Segoe UI"/>
              </a:rPr>
              <a:t>Match the question with the correct answer.</a:t>
            </a:r>
            <a:endParaRPr lang="en-US"/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5" name="Picture 5" descr="A picture containing grass, holding, group, curtain&#10;&#10;Description automatically generated">
            <a:extLst>
              <a:ext uri="{FF2B5EF4-FFF2-40B4-BE49-F238E27FC236}">
                <a16:creationId xmlns:a16="http://schemas.microsoft.com/office/drawing/2014/main" id="{08601C45-6DE1-4A21-9460-D02B0C50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3" y="2472429"/>
            <a:ext cx="4488425" cy="1585399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75F41924-AE53-4E21-8A9C-D251391E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690" y="2520715"/>
            <a:ext cx="3873909" cy="21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>
                <a:latin typeface="XCCW Joined 1a"/>
              </a:rPr>
              <a:t>Use the bead string to help fill in the calculation.</a:t>
            </a:r>
            <a:endParaRPr lang="en-US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r>
              <a:rPr lang="en-US" sz="1550">
                <a:latin typeface="XCCW Joined 1a"/>
              </a:rPr>
              <a:t>___ divided by ___ = ____</a:t>
            </a:r>
            <a:endParaRPr lang="en-US" sz="1550" dirty="0">
              <a:latin typeface="XCCW Joined 1a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cs typeface="Segoe UI"/>
              </a:rPr>
              <a:t>Which statements are correct?</a:t>
            </a:r>
            <a:endParaRPr lang="en-US"/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FD4894E9-E08A-427F-93C4-9652592C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" y="2572541"/>
            <a:ext cx="4635909" cy="1106594"/>
          </a:xfrm>
          <a:prstGeom prst="rect">
            <a:avLst/>
          </a:prstGeom>
        </p:spPr>
      </p:pic>
      <p:pic>
        <p:nvPicPr>
          <p:cNvPr id="6" name="Picture 6" descr="A picture containing device, meter, people&#10;&#10;Description automatically generated">
            <a:extLst>
              <a:ext uri="{FF2B5EF4-FFF2-40B4-BE49-F238E27FC236}">
                <a16:creationId xmlns:a16="http://schemas.microsoft.com/office/drawing/2014/main" id="{C8D0AEAB-5A5E-4A4F-A5C2-95EC94E3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03" y="2510631"/>
            <a:ext cx="3906683" cy="1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>
                <a:latin typeface="XCCW Joined 1a"/>
              </a:rPr>
              <a:t>Miss Turton buys 28 peppers. Each group needs 7 peppers.</a:t>
            </a:r>
            <a:endParaRPr lang="en-US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r>
              <a:rPr lang="en-US" sz="1550">
                <a:latin typeface="XCCW Joined 1a"/>
              </a:rPr>
              <a:t>How many groups can have peppers?</a:t>
            </a:r>
            <a:endParaRPr lang="en-US" sz="15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1B4A341-BCDC-449E-9286-A5CD2731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3" y="2451369"/>
            <a:ext cx="4463845" cy="15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D0C-B810-419A-8F41-79F94B5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Lightbulb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7E80-E901-455D-9D4D-70651F8A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50" dirty="0">
                <a:latin typeface="XCCW Joined 1a"/>
              </a:rPr>
              <a:t>Year 3</a:t>
            </a:r>
            <a:endParaRPr lang="en-US" dirty="0"/>
          </a:p>
          <a:p>
            <a:pPr marL="0" indent="0">
              <a:buNone/>
            </a:pPr>
            <a:r>
              <a:rPr lang="en-GB" sz="1550" dirty="0">
                <a:latin typeface="XCCW Joined 1a"/>
              </a:rPr>
              <a:t>								</a:t>
            </a:r>
            <a:endParaRPr lang="en-GB" dirty="0"/>
          </a:p>
          <a:p>
            <a:pPr marL="0" indent="0">
              <a:buNone/>
            </a:pPr>
            <a:endParaRPr lang="en-GB" sz="1550" dirty="0">
              <a:latin typeface="XCCW Joined 1a"/>
            </a:endParaRPr>
          </a:p>
          <a:p>
            <a:pPr marL="0" indent="0">
              <a:buNone/>
            </a:pPr>
            <a:endParaRPr lang="en-GB" sz="15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678B-B964-414E-88FB-EBAD8093AC52}"/>
              </a:ext>
            </a:extLst>
          </p:cNvPr>
          <p:cNvSpPr txBox="1"/>
          <p:nvPr/>
        </p:nvSpPr>
        <p:spPr>
          <a:xfrm>
            <a:off x="5052722" y="1825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cs typeface="Segoe UI"/>
              </a:rPr>
              <a:t>Year 4</a:t>
            </a:r>
            <a:endParaRPr lang="en-US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EEA8F14-6DD4-4735-BE5C-829A6B2B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" y="2098036"/>
            <a:ext cx="4439264" cy="3677928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D8169A92-6DBF-427F-A3CC-D1F3128E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48" y="2094146"/>
            <a:ext cx="3087329" cy="45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493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71</TotalTime>
  <Words>185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Y3 LI: Can I make equal groups when grouping?  Y4 LI: Can I multiply numbers by 100?</vt:lpstr>
      <vt:lpstr>Focus task</vt:lpstr>
      <vt:lpstr>Year 3 on a whiteboard </vt:lpstr>
      <vt:lpstr>Year 3 on a whiteboard </vt:lpstr>
      <vt:lpstr>Year 3 on a whiteboard </vt:lpstr>
      <vt:lpstr>Year 3 on a whiteboard </vt:lpstr>
      <vt:lpstr>Lightbulb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3: Can I subtract 3-digit from 3-digit numbers?  Year 4: Can I subtract 4-digit from 4-digit numbers?</dc:title>
  <dc:creator>Sophie Teresa</dc:creator>
  <cp:lastModifiedBy>Sophie Teresa</cp:lastModifiedBy>
  <cp:revision>424</cp:revision>
  <dcterms:created xsi:type="dcterms:W3CDTF">2020-10-29T10:47:08Z</dcterms:created>
  <dcterms:modified xsi:type="dcterms:W3CDTF">2020-11-16T14:53:17Z</dcterms:modified>
</cp:coreProperties>
</file>