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3EB6E5-F3E2-322F-9A0B-2D31B68B88B6}" v="86" dt="2020-11-22T19:14:00.869"/>
    <p1510:client id="{15F477FF-1585-F554-06AE-E5D7E48D473D}" v="992" dt="2020-11-16T14:53:15.679"/>
    <p1510:client id="{27A700DB-304F-F8CF-24CC-4BFBD06D4717}" v="728" dt="2020-11-22T19:10:47.106"/>
    <p1510:client id="{5A884CFF-81AD-2653-272B-04EFB51EB68F}" v="1127" dt="2020-11-17T12:53:14.754"/>
    <p1510:client id="{77962228-1B85-A6BD-A864-7C2072344574}" v="455" dt="2020-11-08T20:46:32.879"/>
    <p1510:client id="{81991692-C1BD-1D51-6D4A-F03CEC231A3F}" v="1598" dt="2020-11-15T16:56:48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6" autoAdjust="0"/>
    <p:restoredTop sz="94660"/>
  </p:normalViewPr>
  <p:slideViewPr>
    <p:cSldViewPr snapToGrid="0">
      <p:cViewPr>
        <p:scale>
          <a:sx n="79" d="100"/>
          <a:sy n="79" d="100"/>
        </p:scale>
        <p:origin x="-102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27A700DB-304F-F8CF-24CC-4BFBD06D4717}"/>
    <pc:docChg chg="addSld delSld modSld">
      <pc:chgData name="Chloe Turton" userId="S::cturton@ryeprimary.co.uk::0a4cb2ef-7001-487c-96b3-7d1e2080939c" providerId="AD" clId="Web-{27A700DB-304F-F8CF-24CC-4BFBD06D4717}" dt="2020-11-22T19:10:46.825" v="703" actId="20577"/>
      <pc:docMkLst>
        <pc:docMk/>
      </pc:docMkLst>
      <pc:sldChg chg="modSp">
        <pc:chgData name="Chloe Turton" userId="S::cturton@ryeprimary.co.uk::0a4cb2ef-7001-487c-96b3-7d1e2080939c" providerId="AD" clId="Web-{27A700DB-304F-F8CF-24CC-4BFBD06D4717}" dt="2020-11-22T18:59:15.497" v="49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27A700DB-304F-F8CF-24CC-4BFBD06D4717}" dt="2020-11-22T18:59:15.497" v="49" actId="20577"/>
          <ac:spMkLst>
            <pc:docMk/>
            <pc:sldMk cId="2767951850" sldId="256"/>
            <ac:spMk id="2" creationId="{3170A709-B697-4050-9C85-1E9C92B1F59C}"/>
          </ac:spMkLst>
        </pc:spChg>
      </pc:sldChg>
      <pc:sldChg chg="modSp">
        <pc:chgData name="Chloe Turton" userId="S::cturton@ryeprimary.co.uk::0a4cb2ef-7001-487c-96b3-7d1e2080939c" providerId="AD" clId="Web-{27A700DB-304F-F8CF-24CC-4BFBD06D4717}" dt="2020-11-22T19:03:40.713" v="164" actId="20577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27A700DB-304F-F8CF-24CC-4BFBD06D4717}" dt="2020-11-22T19:03:01.479" v="106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27A700DB-304F-F8CF-24CC-4BFBD06D4717}" dt="2020-11-22T19:03:40.713" v="164" actId="20577"/>
          <ac:spMkLst>
            <pc:docMk/>
            <pc:sldMk cId="2625597970" sldId="257"/>
            <ac:spMk id="6" creationId="{4CD2A9DA-D4DB-41CD-8294-9992A3942839}"/>
          </ac:spMkLst>
        </pc:spChg>
      </pc:sldChg>
      <pc:sldChg chg="addSp delSp modSp">
        <pc:chgData name="Chloe Turton" userId="S::cturton@ryeprimary.co.uk::0a4cb2ef-7001-487c-96b3-7d1e2080939c" providerId="AD" clId="Web-{27A700DB-304F-F8CF-24CC-4BFBD06D4717}" dt="2020-11-22T19:08:42.117" v="538" actId="14100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27A700DB-304F-F8CF-24CC-4BFBD06D4717}" dt="2020-11-22T19:04:43.791" v="227" actId="20577"/>
          <ac:spMkLst>
            <pc:docMk/>
            <pc:sldMk cId="4206996129" sldId="258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27A700DB-304F-F8CF-24CC-4BFBD06D4717}" dt="2020-11-22T19:08:28.492" v="533" actId="20577"/>
          <ac:spMkLst>
            <pc:docMk/>
            <pc:sldMk cId="4206996129" sldId="258"/>
            <ac:spMk id="14" creationId="{C438FEC8-2820-4C38-9A61-3DBE9A49A459}"/>
          </ac:spMkLst>
        </pc:spChg>
        <pc:picChg chg="add mod">
          <ac:chgData name="Chloe Turton" userId="S::cturton@ryeprimary.co.uk::0a4cb2ef-7001-487c-96b3-7d1e2080939c" providerId="AD" clId="Web-{27A700DB-304F-F8CF-24CC-4BFBD06D4717}" dt="2020-11-22T19:04:53.385" v="232" actId="14100"/>
          <ac:picMkLst>
            <pc:docMk/>
            <pc:sldMk cId="4206996129" sldId="258"/>
            <ac:picMk id="3" creationId="{F8AB3785-8275-4BE9-860D-5F421D5B304E}"/>
          </ac:picMkLst>
        </pc:picChg>
        <pc:picChg chg="add mod">
          <ac:chgData name="Chloe Turton" userId="S::cturton@ryeprimary.co.uk::0a4cb2ef-7001-487c-96b3-7d1e2080939c" providerId="AD" clId="Web-{27A700DB-304F-F8CF-24CC-4BFBD06D4717}" dt="2020-11-22T19:08:42.117" v="538" actId="14100"/>
          <ac:picMkLst>
            <pc:docMk/>
            <pc:sldMk cId="4206996129" sldId="258"/>
            <ac:picMk id="5" creationId="{6217AC13-39A5-40C5-B12B-1E544708D8CD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04:37.322" v="166"/>
          <ac:picMkLst>
            <pc:docMk/>
            <pc:sldMk cId="4206996129" sldId="258"/>
            <ac:picMk id="6" creationId="{498F5E9A-C978-469F-B020-F9CEE82E3D5A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08:07.086" v="454"/>
          <ac:picMkLst>
            <pc:docMk/>
            <pc:sldMk cId="4206996129" sldId="258"/>
            <ac:picMk id="9" creationId="{C3B79433-3B22-4E72-B61D-F4B9BD3F7C6A}"/>
          </ac:picMkLst>
        </pc:picChg>
      </pc:sldChg>
      <pc:sldChg chg="addSp delSp modSp add del">
        <pc:chgData name="Chloe Turton" userId="S::cturton@ryeprimary.co.uk::0a4cb2ef-7001-487c-96b3-7d1e2080939c" providerId="AD" clId="Web-{27A700DB-304F-F8CF-24CC-4BFBD06D4717}" dt="2020-11-22T19:01:53.027" v="69" actId="14100"/>
        <pc:sldMkLst>
          <pc:docMk/>
          <pc:sldMk cId="3429724935" sldId="260"/>
        </pc:sldMkLst>
        <pc:spChg chg="add del mod">
          <ac:chgData name="Chloe Turton" userId="S::cturton@ryeprimary.co.uk::0a4cb2ef-7001-487c-96b3-7d1e2080939c" providerId="AD" clId="Web-{27A700DB-304F-F8CF-24CC-4BFBD06D4717}" dt="2020-11-22T19:00:05.794" v="62"/>
          <ac:spMkLst>
            <pc:docMk/>
            <pc:sldMk cId="3429724935" sldId="260"/>
            <ac:spMk id="7" creationId="{91BAE468-6B7D-4BE6-9074-D75EDCA45725}"/>
          </ac:spMkLst>
        </pc:spChg>
        <pc:picChg chg="del">
          <ac:chgData name="Chloe Turton" userId="S::cturton@ryeprimary.co.uk::0a4cb2ef-7001-487c-96b3-7d1e2080939c" providerId="AD" clId="Web-{27A700DB-304F-F8CF-24CC-4BFBD06D4717}" dt="2020-11-22T19:01:46.637" v="66"/>
          <ac:picMkLst>
            <pc:docMk/>
            <pc:sldMk cId="3429724935" sldId="260"/>
            <ac:picMk id="4" creationId="{24621026-5312-4A1F-BCC3-0D0CD23BE790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8:59:46.872" v="54"/>
          <ac:picMkLst>
            <pc:docMk/>
            <pc:sldMk cId="3429724935" sldId="260"/>
            <ac:picMk id="6" creationId="{0A8E47D6-BD3F-43D1-A17A-66A96FBFAB32}"/>
          </ac:picMkLst>
        </pc:picChg>
        <pc:picChg chg="add mod">
          <ac:chgData name="Chloe Turton" userId="S::cturton@ryeprimary.co.uk::0a4cb2ef-7001-487c-96b3-7d1e2080939c" providerId="AD" clId="Web-{27A700DB-304F-F8CF-24CC-4BFBD06D4717}" dt="2020-11-22T19:00:10.356" v="64" actId="14100"/>
          <ac:picMkLst>
            <pc:docMk/>
            <pc:sldMk cId="3429724935" sldId="260"/>
            <ac:picMk id="8" creationId="{F6A04FCC-2F2A-496F-9B36-76AE1B9DB92F}"/>
          </ac:picMkLst>
        </pc:picChg>
        <pc:picChg chg="add mod">
          <ac:chgData name="Chloe Turton" userId="S::cturton@ryeprimary.co.uk::0a4cb2ef-7001-487c-96b3-7d1e2080939c" providerId="AD" clId="Web-{27A700DB-304F-F8CF-24CC-4BFBD06D4717}" dt="2020-11-22T19:01:53.027" v="69" actId="14100"/>
          <ac:picMkLst>
            <pc:docMk/>
            <pc:sldMk cId="3429724935" sldId="260"/>
            <ac:picMk id="9" creationId="{BC4ED94F-68EC-4858-8512-A794529C616B}"/>
          </ac:picMkLst>
        </pc:picChg>
      </pc:sldChg>
      <pc:sldChg chg="addSp delSp modSp">
        <pc:chgData name="Chloe Turton" userId="S::cturton@ryeprimary.co.uk::0a4cb2ef-7001-487c-96b3-7d1e2080939c" providerId="AD" clId="Web-{27A700DB-304F-F8CF-24CC-4BFBD06D4717}" dt="2020-11-22T19:09:12.851" v="588" actId="14100"/>
        <pc:sldMkLst>
          <pc:docMk/>
          <pc:sldMk cId="3184520314" sldId="263"/>
        </pc:sldMkLst>
        <pc:spChg chg="mod">
          <ac:chgData name="Chloe Turton" userId="S::cturton@ryeprimary.co.uk::0a4cb2ef-7001-487c-96b3-7d1e2080939c" providerId="AD" clId="Web-{27A700DB-304F-F8CF-24CC-4BFBD06D4717}" dt="2020-11-22T19:05:08.041" v="291" actId="20577"/>
          <ac:spMkLst>
            <pc:docMk/>
            <pc:sldMk cId="3184520314" sldId="263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27A700DB-304F-F8CF-24CC-4BFBD06D4717}" dt="2020-11-22T19:09:03.773" v="584" actId="20577"/>
          <ac:spMkLst>
            <pc:docMk/>
            <pc:sldMk cId="3184520314" sldId="263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27A700DB-304F-F8CF-24CC-4BFBD06D4717}" dt="2020-11-22T19:05:05.244" v="290"/>
          <ac:picMkLst>
            <pc:docMk/>
            <pc:sldMk cId="3184520314" sldId="263"/>
            <ac:picMk id="3" creationId="{E6476221-D98A-4DE2-9C60-7768FBF59341}"/>
          </ac:picMkLst>
        </pc:picChg>
        <pc:picChg chg="add mod">
          <ac:chgData name="Chloe Turton" userId="S::cturton@ryeprimary.co.uk::0a4cb2ef-7001-487c-96b3-7d1e2080939c" providerId="AD" clId="Web-{27A700DB-304F-F8CF-24CC-4BFBD06D4717}" dt="2020-11-22T19:05:17.619" v="297" actId="14100"/>
          <ac:picMkLst>
            <pc:docMk/>
            <pc:sldMk cId="3184520314" sldId="263"/>
            <ac:picMk id="5" creationId="{B9527B0A-8599-4B8D-8731-4D4C41770047}"/>
          </ac:picMkLst>
        </pc:picChg>
        <pc:picChg chg="add mod">
          <ac:chgData name="Chloe Turton" userId="S::cturton@ryeprimary.co.uk::0a4cb2ef-7001-487c-96b3-7d1e2080939c" providerId="AD" clId="Web-{27A700DB-304F-F8CF-24CC-4BFBD06D4717}" dt="2020-11-22T19:09:12.851" v="588" actId="14100"/>
          <ac:picMkLst>
            <pc:docMk/>
            <pc:sldMk cId="3184520314" sldId="263"/>
            <ac:picMk id="6" creationId="{F6CF5D4F-6439-485B-82B2-5139853CE0B7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08:48.038" v="539"/>
          <ac:picMkLst>
            <pc:docMk/>
            <pc:sldMk cId="3184520314" sldId="263"/>
            <ac:picMk id="7" creationId="{F1DCA070-0699-435B-A0BD-3286F1DE60CC}"/>
          </ac:picMkLst>
        </pc:picChg>
      </pc:sldChg>
      <pc:sldChg chg="addSp delSp modSp">
        <pc:chgData name="Chloe Turton" userId="S::cturton@ryeprimary.co.uk::0a4cb2ef-7001-487c-96b3-7d1e2080939c" providerId="AD" clId="Web-{27A700DB-304F-F8CF-24CC-4BFBD06D4717}" dt="2020-11-22T19:09:53.600" v="667" actId="14100"/>
        <pc:sldMkLst>
          <pc:docMk/>
          <pc:sldMk cId="140059194" sldId="264"/>
        </pc:sldMkLst>
        <pc:spChg chg="mod">
          <ac:chgData name="Chloe Turton" userId="S::cturton@ryeprimary.co.uk::0a4cb2ef-7001-487c-96b3-7d1e2080939c" providerId="AD" clId="Web-{27A700DB-304F-F8CF-24CC-4BFBD06D4717}" dt="2020-11-22T19:05:54.446" v="421" actId="20577"/>
          <ac:spMkLst>
            <pc:docMk/>
            <pc:sldMk cId="140059194" sldId="264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27A700DB-304F-F8CF-24CC-4BFBD06D4717}" dt="2020-11-22T19:09:45.288" v="663" actId="20577"/>
          <ac:spMkLst>
            <pc:docMk/>
            <pc:sldMk cId="140059194" sldId="264"/>
            <ac:spMk id="14" creationId="{C438FEC8-2820-4C38-9A61-3DBE9A49A459}"/>
          </ac:spMkLst>
        </pc:spChg>
        <pc:picChg chg="add mod">
          <ac:chgData name="Chloe Turton" userId="S::cturton@ryeprimary.co.uk::0a4cb2ef-7001-487c-96b3-7d1e2080939c" providerId="AD" clId="Web-{27A700DB-304F-F8CF-24CC-4BFBD06D4717}" dt="2020-11-22T19:05:58.759" v="425" actId="14100"/>
          <ac:picMkLst>
            <pc:docMk/>
            <pc:sldMk cId="140059194" sldId="264"/>
            <ac:picMk id="3" creationId="{892F409D-8DDE-4ACA-8444-70E334C00E2F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05:21.853" v="298"/>
          <ac:picMkLst>
            <pc:docMk/>
            <pc:sldMk cId="140059194" sldId="264"/>
            <ac:picMk id="5" creationId="{D15AA361-FFD1-4CA5-99C5-B5FB7766DBD8}"/>
          </ac:picMkLst>
        </pc:picChg>
        <pc:picChg chg="add mod">
          <ac:chgData name="Chloe Turton" userId="S::cturton@ryeprimary.co.uk::0a4cb2ef-7001-487c-96b3-7d1e2080939c" providerId="AD" clId="Web-{27A700DB-304F-F8CF-24CC-4BFBD06D4717}" dt="2020-11-22T19:09:53.600" v="667" actId="14100"/>
          <ac:picMkLst>
            <pc:docMk/>
            <pc:sldMk cId="140059194" sldId="264"/>
            <ac:picMk id="6" creationId="{C1DEAE77-1910-4B5E-9C48-ECE33AE8D1F1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09:23.647" v="597"/>
          <ac:picMkLst>
            <pc:docMk/>
            <pc:sldMk cId="140059194" sldId="264"/>
            <ac:picMk id="7" creationId="{FC55F80F-1759-4C84-B810-6816C1E25E78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09:28.975" v="601"/>
          <ac:picMkLst>
            <pc:docMk/>
            <pc:sldMk cId="140059194" sldId="264"/>
            <ac:picMk id="8" creationId="{A91C7722-FA7C-41E9-959E-AB0914DA077F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09:19.538" v="596"/>
          <ac:picMkLst>
            <pc:docMk/>
            <pc:sldMk cId="140059194" sldId="264"/>
            <ac:picMk id="9" creationId="{DF156D06-E7A2-4790-BB24-E423EEE0E59A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09:19.538" v="595"/>
          <ac:picMkLst>
            <pc:docMk/>
            <pc:sldMk cId="140059194" sldId="264"/>
            <ac:picMk id="10" creationId="{C2DCDFCF-DBE2-4756-8672-447D11FEEEE4}"/>
          </ac:picMkLst>
        </pc:picChg>
        <pc:inkChg chg="del">
          <ac:chgData name="Chloe Turton" userId="S::cturton@ryeprimary.co.uk::0a4cb2ef-7001-487c-96b3-7d1e2080939c" providerId="AD" clId="Web-{27A700DB-304F-F8CF-24CC-4BFBD06D4717}" dt="2020-11-22T19:09:19.538" v="594"/>
          <ac:inkMkLst>
            <pc:docMk/>
            <pc:sldMk cId="140059194" sldId="264"/>
            <ac:inkMk id="11" creationId="{AA2FB05B-7F93-4325-8F48-5B47D46DD2DF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19.522" v="593"/>
          <ac:inkMkLst>
            <pc:docMk/>
            <pc:sldMk cId="140059194" sldId="264"/>
            <ac:inkMk id="15" creationId="{39D49D07-CC34-421D-B81B-F59C5FD1E857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19.522" v="592"/>
          <ac:inkMkLst>
            <pc:docMk/>
            <pc:sldMk cId="140059194" sldId="264"/>
            <ac:inkMk id="27" creationId="{2EAA9D73-D711-4AE2-AB29-06DF663D89CC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19.522" v="591"/>
          <ac:inkMkLst>
            <pc:docMk/>
            <pc:sldMk cId="140059194" sldId="264"/>
            <ac:inkMk id="28" creationId="{E069257F-02C2-4B5E-BE81-3DF18096CEBC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19.522" v="590"/>
          <ac:inkMkLst>
            <pc:docMk/>
            <pc:sldMk cId="140059194" sldId="264"/>
            <ac:inkMk id="29" creationId="{7AD78A83-4E39-47D5-9B3A-B75D767632D1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19.522" v="589"/>
          <ac:inkMkLst>
            <pc:docMk/>
            <pc:sldMk cId="140059194" sldId="264"/>
            <ac:inkMk id="30" creationId="{58E4A5A2-1B60-4CE9-9EB6-40713810BB77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34.210" v="604"/>
          <ac:inkMkLst>
            <pc:docMk/>
            <pc:sldMk cId="140059194" sldId="264"/>
            <ac:inkMk id="31" creationId="{E2886E0E-29BA-483F-9872-9ACBD2D9D56E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33.366" v="603"/>
          <ac:inkMkLst>
            <pc:docMk/>
            <pc:sldMk cId="140059194" sldId="264"/>
            <ac:inkMk id="32" creationId="{31BAA02D-63ED-49D9-B3DC-A1F07238863D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31.741" v="602"/>
          <ac:inkMkLst>
            <pc:docMk/>
            <pc:sldMk cId="140059194" sldId="264"/>
            <ac:inkMk id="33" creationId="{33B2176F-9BBF-4734-9FA8-308DA72818B2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28.975" v="600"/>
          <ac:inkMkLst>
            <pc:docMk/>
            <pc:sldMk cId="140059194" sldId="264"/>
            <ac:inkMk id="34" creationId="{89A01DFD-DBA8-4A9F-AB8B-A51689ED2A5E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28.975" v="599"/>
          <ac:inkMkLst>
            <pc:docMk/>
            <pc:sldMk cId="140059194" sldId="264"/>
            <ac:inkMk id="35" creationId="{716CC1DB-5A66-48BE-B952-A1AC6EEECFB9}"/>
          </ac:inkMkLst>
        </pc:inkChg>
        <pc:inkChg chg="del">
          <ac:chgData name="Chloe Turton" userId="S::cturton@ryeprimary.co.uk::0a4cb2ef-7001-487c-96b3-7d1e2080939c" providerId="AD" clId="Web-{27A700DB-304F-F8CF-24CC-4BFBD06D4717}" dt="2020-11-22T19:09:28.975" v="598"/>
          <ac:inkMkLst>
            <pc:docMk/>
            <pc:sldMk cId="140059194" sldId="264"/>
            <ac:inkMk id="36" creationId="{95CA3D2E-4AE1-4E45-9CFE-7033CDC5E883}"/>
          </ac:inkMkLst>
        </pc:inkChg>
      </pc:sldChg>
      <pc:sldChg chg="addSp delSp modSp">
        <pc:chgData name="Chloe Turton" userId="S::cturton@ryeprimary.co.uk::0a4cb2ef-7001-487c-96b3-7d1e2080939c" providerId="AD" clId="Web-{27A700DB-304F-F8CF-24CC-4BFBD06D4717}" dt="2020-11-22T19:10:46.825" v="702" actId="20577"/>
        <pc:sldMkLst>
          <pc:docMk/>
          <pc:sldMk cId="290911901" sldId="265"/>
        </pc:sldMkLst>
        <pc:spChg chg="mod">
          <ac:chgData name="Chloe Turton" userId="S::cturton@ryeprimary.co.uk::0a4cb2ef-7001-487c-96b3-7d1e2080939c" providerId="AD" clId="Web-{27A700DB-304F-F8CF-24CC-4BFBD06D4717}" dt="2020-11-22T19:06:14.009" v="436" actId="20577"/>
          <ac:spMkLst>
            <pc:docMk/>
            <pc:sldMk cId="290911901" sldId="265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27A700DB-304F-F8CF-24CC-4BFBD06D4717}" dt="2020-11-22T19:10:46.825" v="702" actId="20577"/>
          <ac:spMkLst>
            <pc:docMk/>
            <pc:sldMk cId="290911901" sldId="265"/>
            <ac:spMk id="8" creationId="{D5BDCD70-298D-467D-8424-03DF37DB6A09}"/>
          </ac:spMkLst>
        </pc:spChg>
        <pc:picChg chg="del">
          <ac:chgData name="Chloe Turton" userId="S::cturton@ryeprimary.co.uk::0a4cb2ef-7001-487c-96b3-7d1e2080939c" providerId="AD" clId="Web-{27A700DB-304F-F8CF-24CC-4BFBD06D4717}" dt="2020-11-22T19:06:15.087" v="439"/>
          <ac:picMkLst>
            <pc:docMk/>
            <pc:sldMk cId="290911901" sldId="265"/>
            <ac:picMk id="3" creationId="{72CBE101-C488-45D2-9300-85ED0EE45A69}"/>
          </ac:picMkLst>
        </pc:picChg>
        <pc:picChg chg="add del mod">
          <ac:chgData name="Chloe Turton" userId="S::cturton@ryeprimary.co.uk::0a4cb2ef-7001-487c-96b3-7d1e2080939c" providerId="AD" clId="Web-{27A700DB-304F-F8CF-24CC-4BFBD06D4717}" dt="2020-11-22T18:59:42.060" v="52"/>
          <ac:picMkLst>
            <pc:docMk/>
            <pc:sldMk cId="290911901" sldId="265"/>
            <ac:picMk id="5" creationId="{8E755BE7-F38E-4FD4-AE45-C7C4D44C788C}"/>
          </ac:picMkLst>
        </pc:picChg>
        <pc:picChg chg="add del mod">
          <ac:chgData name="Chloe Turton" userId="S::cturton@ryeprimary.co.uk::0a4cb2ef-7001-487c-96b3-7d1e2080939c" providerId="AD" clId="Web-{27A700DB-304F-F8CF-24CC-4BFBD06D4717}" dt="2020-11-22T19:06:27.462" v="445"/>
          <ac:picMkLst>
            <pc:docMk/>
            <pc:sldMk cId="290911901" sldId="265"/>
            <ac:picMk id="7" creationId="{A9DA3DE9-B8A4-48CA-B15B-C7CD9CCACF3E}"/>
          </ac:picMkLst>
        </pc:picChg>
        <pc:picChg chg="add mod">
          <ac:chgData name="Chloe Turton" userId="S::cturton@ryeprimary.co.uk::0a4cb2ef-7001-487c-96b3-7d1e2080939c" providerId="AD" clId="Web-{27A700DB-304F-F8CF-24CC-4BFBD06D4717}" dt="2020-11-22T19:06:36.743" v="449" actId="1076"/>
          <ac:picMkLst>
            <pc:docMk/>
            <pc:sldMk cId="290911901" sldId="265"/>
            <ac:picMk id="9" creationId="{D5C1C954-1B13-4104-8519-8C75020CF869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09:59.913" v="668"/>
          <ac:picMkLst>
            <pc:docMk/>
            <pc:sldMk cId="290911901" sldId="265"/>
            <ac:picMk id="10" creationId="{C0D9B205-7C78-4FE7-BB6C-651FE9BC1F3C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10:00.600" v="669"/>
          <ac:picMkLst>
            <pc:docMk/>
            <pc:sldMk cId="290911901" sldId="265"/>
            <ac:picMk id="11" creationId="{6B7F9923-2732-4211-9707-1B29C48193B8}"/>
          </ac:picMkLst>
        </pc:picChg>
        <pc:picChg chg="del">
          <ac:chgData name="Chloe Turton" userId="S::cturton@ryeprimary.co.uk::0a4cb2ef-7001-487c-96b3-7d1e2080939c" providerId="AD" clId="Web-{27A700DB-304F-F8CF-24CC-4BFBD06D4717}" dt="2020-11-22T19:10:01.210" v="670"/>
          <ac:picMkLst>
            <pc:docMk/>
            <pc:sldMk cId="290911901" sldId="265"/>
            <ac:picMk id="13" creationId="{9F30E731-59AD-493F-A313-CACD4EC1BDB9}"/>
          </ac:picMkLst>
        </pc:picChg>
        <pc:picChg chg="add mod">
          <ac:chgData name="Chloe Turton" userId="S::cturton@ryeprimary.co.uk::0a4cb2ef-7001-487c-96b3-7d1e2080939c" providerId="AD" clId="Web-{27A700DB-304F-F8CF-24CC-4BFBD06D4717}" dt="2020-11-22T19:06:46.180" v="453" actId="1076"/>
          <ac:picMkLst>
            <pc:docMk/>
            <pc:sldMk cId="290911901" sldId="265"/>
            <ac:picMk id="14" creationId="{73246F5B-A3B3-467C-9CAF-B75014D1D8B6}"/>
          </ac:picMkLst>
        </pc:picChg>
        <pc:picChg chg="add mod">
          <ac:chgData name="Chloe Turton" userId="S::cturton@ryeprimary.co.uk::0a4cb2ef-7001-487c-96b3-7d1e2080939c" providerId="AD" clId="Web-{27A700DB-304F-F8CF-24CC-4BFBD06D4717}" dt="2020-11-22T19:10:24.638" v="693" actId="14100"/>
          <ac:picMkLst>
            <pc:docMk/>
            <pc:sldMk cId="290911901" sldId="265"/>
            <ac:picMk id="15" creationId="{FCF722B7-9ED0-4A1D-AFD8-6AB8F04D79A0}"/>
          </ac:picMkLst>
        </pc:picChg>
      </pc:sldChg>
    </pc:docChg>
  </pc:docChgLst>
  <pc:docChgLst>
    <pc:chgData name="Chloe Turton" userId="S::cturton@ryeprimary.co.uk::0a4cb2ef-7001-487c-96b3-7d1e2080939c" providerId="AD" clId="Web-{81991692-C1BD-1D51-6D4A-F03CEC231A3F}"/>
    <pc:docChg chg="addSld delSld modSld">
      <pc:chgData name="Chloe Turton" userId="S::cturton@ryeprimary.co.uk::0a4cb2ef-7001-487c-96b3-7d1e2080939c" providerId="AD" clId="Web-{81991692-C1BD-1D51-6D4A-F03CEC231A3F}" dt="2020-11-15T16:56:48.424" v="1570" actId="20577"/>
      <pc:docMkLst>
        <pc:docMk/>
      </pc:docMkLst>
      <pc:sldChg chg="delSp modSp">
        <pc:chgData name="Chloe Turton" userId="S::cturton@ryeprimary.co.uk::0a4cb2ef-7001-487c-96b3-7d1e2080939c" providerId="AD" clId="Web-{81991692-C1BD-1D51-6D4A-F03CEC231A3F}" dt="2020-11-15T16:27:10.937" v="42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81991692-C1BD-1D51-6D4A-F03CEC231A3F}" dt="2020-11-15T16:27:10.937" v="42" actId="20577"/>
          <ac:spMkLst>
            <pc:docMk/>
            <pc:sldMk cId="2767951850" sldId="256"/>
            <ac:spMk id="2" creationId="{3170A709-B697-4050-9C85-1E9C92B1F59C}"/>
          </ac:spMkLst>
        </pc:spChg>
        <pc:spChg chg="del">
          <ac:chgData name="Chloe Turton" userId="S::cturton@ryeprimary.co.uk::0a4cb2ef-7001-487c-96b3-7d1e2080939c" providerId="AD" clId="Web-{81991692-C1BD-1D51-6D4A-F03CEC231A3F}" dt="2020-11-15T16:25:45.998" v="8"/>
          <ac:spMkLst>
            <pc:docMk/>
            <pc:sldMk cId="2767951850" sldId="256"/>
            <ac:spMk id="3" creationId="{B305C6A2-A7B9-4C13-9027-1D88175DCF29}"/>
          </ac:spMkLst>
        </pc:spChg>
      </pc:sldChg>
      <pc:sldChg chg="modSp">
        <pc:chgData name="Chloe Turton" userId="S::cturton@ryeprimary.co.uk::0a4cb2ef-7001-487c-96b3-7d1e2080939c" providerId="AD" clId="Web-{81991692-C1BD-1D51-6D4A-F03CEC231A3F}" dt="2020-11-15T16:29:50.799" v="249" actId="20577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81991692-C1BD-1D51-6D4A-F03CEC231A3F}" dt="2020-11-15T16:29:50.799" v="249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81991692-C1BD-1D51-6D4A-F03CEC231A3F}" dt="2020-11-15T16:28:21.126" v="179" actId="20577"/>
          <ac:spMkLst>
            <pc:docMk/>
            <pc:sldMk cId="2625597970" sldId="257"/>
            <ac:spMk id="6" creationId="{4CD2A9DA-D4DB-41CD-8294-9992A3942839}"/>
          </ac:spMkLst>
        </pc:spChg>
      </pc:sldChg>
      <pc:sldChg chg="addSp delSp modSp">
        <pc:chgData name="Chloe Turton" userId="S::cturton@ryeprimary.co.uk::0a4cb2ef-7001-487c-96b3-7d1e2080939c" providerId="AD" clId="Web-{81991692-C1BD-1D51-6D4A-F03CEC231A3F}" dt="2020-11-15T16:56:47.190" v="1569" actId="20577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81991692-C1BD-1D51-6D4A-F03CEC231A3F}" dt="2020-11-15T16:46:24.303" v="832" actId="20577"/>
          <ac:spMkLst>
            <pc:docMk/>
            <pc:sldMk cId="4206996129" sldId="258"/>
            <ac:spMk id="2" creationId="{D5CCB453-0C16-4FEA-A634-4982FDE31F5B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45:48.833" v="786" actId="14100"/>
          <ac:spMkLst>
            <pc:docMk/>
            <pc:sldMk cId="4206996129" sldId="258"/>
            <ac:spMk id="4" creationId="{E602BDD0-0B99-4333-A031-EEF3E716F63C}"/>
          </ac:spMkLst>
        </pc:spChg>
        <pc:spChg chg="del">
          <ac:chgData name="Chloe Turton" userId="S::cturton@ryeprimary.co.uk::0a4cb2ef-7001-487c-96b3-7d1e2080939c" providerId="AD" clId="Web-{81991692-C1BD-1D51-6D4A-F03CEC231A3F}" dt="2020-11-15T16:30:17.753" v="304"/>
          <ac:spMkLst>
            <pc:docMk/>
            <pc:sldMk cId="4206996129" sldId="258"/>
            <ac:spMk id="9" creationId="{5877741D-4AB0-4D41-AC9E-ECDAD8E6F76A}"/>
          </ac:spMkLst>
        </pc:spChg>
        <pc:spChg chg="add del mod">
          <ac:chgData name="Chloe Turton" userId="S::cturton@ryeprimary.co.uk::0a4cb2ef-7001-487c-96b3-7d1e2080939c" providerId="AD" clId="Web-{81991692-C1BD-1D51-6D4A-F03CEC231A3F}" dt="2020-11-15T16:45:45.318" v="784" actId="20577"/>
          <ac:spMkLst>
            <pc:docMk/>
            <pc:sldMk cId="4206996129" sldId="258"/>
            <ac:spMk id="10" creationId="{F64FEF7C-7E04-480D-B63B-99E2F90EADE2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46:43.272" v="843" actId="20577"/>
          <ac:spMkLst>
            <pc:docMk/>
            <pc:sldMk cId="4206996129" sldId="258"/>
            <ac:spMk id="13" creationId="{D1DF8828-8257-4422-A9BA-5EC85395EDF5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6:47.190" v="1569" actId="20577"/>
          <ac:spMkLst>
            <pc:docMk/>
            <pc:sldMk cId="4206996129" sldId="258"/>
            <ac:spMk id="14" creationId="{C438FEC8-2820-4C38-9A61-3DBE9A49A459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48:09.289" v="904" actId="20577"/>
          <ac:spMkLst>
            <pc:docMk/>
            <pc:sldMk cId="4206996129" sldId="258"/>
            <ac:spMk id="17" creationId="{87A5DCDD-136F-4283-B5C9-6DA276ABD41A}"/>
          </ac:spMkLst>
        </pc:spChg>
        <pc:picChg chg="add del mod">
          <ac:chgData name="Chloe Turton" userId="S::cturton@ryeprimary.co.uk::0a4cb2ef-7001-487c-96b3-7d1e2080939c" providerId="AD" clId="Web-{81991692-C1BD-1D51-6D4A-F03CEC231A3F}" dt="2020-11-15T16:34:10.320" v="465"/>
          <ac:picMkLst>
            <pc:docMk/>
            <pc:sldMk cId="4206996129" sldId="258"/>
            <ac:picMk id="5" creationId="{66C56B18-B454-468F-B45D-ABCE2432D413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45:50.708" v="787" actId="1076"/>
          <ac:picMkLst>
            <pc:docMk/>
            <pc:sldMk cId="4206996129" sldId="258"/>
            <ac:picMk id="6" creationId="{28675050-4E5B-4789-A386-7B79CF140B1F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30:01.159" v="254"/>
          <ac:picMkLst>
            <pc:docMk/>
            <pc:sldMk cId="4206996129" sldId="258"/>
            <ac:picMk id="8" creationId="{C2AFD427-7E75-4254-84E6-0F95187626F4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47:41.711" v="894" actId="14100"/>
          <ac:picMkLst>
            <pc:docMk/>
            <pc:sldMk cId="4206996129" sldId="258"/>
            <ac:picMk id="15" creationId="{409C1A3B-39B2-4EB0-BE00-5C00578ADB36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47:54.680" v="897" actId="1076"/>
          <ac:picMkLst>
            <pc:docMk/>
            <pc:sldMk cId="4206996129" sldId="258"/>
            <ac:picMk id="16" creationId="{E8B1CBDB-A7C3-419A-991D-6B9EB033829C}"/>
          </ac:picMkLst>
        </pc:picChg>
        <pc:cxnChg chg="add del mod">
          <ac:chgData name="Chloe Turton" userId="S::cturton@ryeprimary.co.uk::0a4cb2ef-7001-487c-96b3-7d1e2080939c" providerId="AD" clId="Web-{81991692-C1BD-1D51-6D4A-F03CEC231A3F}" dt="2020-11-15T16:45:32.208" v="777"/>
          <ac:cxnSpMkLst>
            <pc:docMk/>
            <pc:sldMk cId="4206996129" sldId="258"/>
            <ac:cxnSpMk id="7" creationId="{4CE894A2-5D3E-440E-AA5B-7C5DF756C095}"/>
          </ac:cxnSpMkLst>
        </pc:cxnChg>
        <pc:cxnChg chg="add del mod">
          <ac:chgData name="Chloe Turton" userId="S::cturton@ryeprimary.co.uk::0a4cb2ef-7001-487c-96b3-7d1e2080939c" providerId="AD" clId="Web-{81991692-C1BD-1D51-6D4A-F03CEC231A3F}" dt="2020-11-15T16:45:30.974" v="776"/>
          <ac:cxnSpMkLst>
            <pc:docMk/>
            <pc:sldMk cId="4206996129" sldId="258"/>
            <ac:cxnSpMk id="11" creationId="{E309CED7-6DE0-490E-90E9-6BE92F9C36A4}"/>
          </ac:cxnSpMkLst>
        </pc:cxnChg>
        <pc:cxnChg chg="add mod">
          <ac:chgData name="Chloe Turton" userId="S::cturton@ryeprimary.co.uk::0a4cb2ef-7001-487c-96b3-7d1e2080939c" providerId="AD" clId="Web-{81991692-C1BD-1D51-6D4A-F03CEC231A3F}" dt="2020-11-15T16:46:16.818" v="821" actId="1076"/>
          <ac:cxnSpMkLst>
            <pc:docMk/>
            <pc:sldMk cId="4206996129" sldId="258"/>
            <ac:cxnSpMk id="12" creationId="{DFA59EB0-9503-45D7-87FF-1CE5860F067B}"/>
          </ac:cxnSpMkLst>
        </pc:cxnChg>
      </pc:sldChg>
      <pc:sldChg chg="del">
        <pc:chgData name="Chloe Turton" userId="S::cturton@ryeprimary.co.uk::0a4cb2ef-7001-487c-96b3-7d1e2080939c" providerId="AD" clId="Web-{81991692-C1BD-1D51-6D4A-F03CEC231A3F}" dt="2020-11-15T16:55:50.095" v="1516"/>
        <pc:sldMkLst>
          <pc:docMk/>
          <pc:sldMk cId="894735043" sldId="259"/>
        </pc:sldMkLst>
      </pc:sldChg>
      <pc:sldChg chg="addSp delSp modSp">
        <pc:chgData name="Chloe Turton" userId="S::cturton@ryeprimary.co.uk::0a4cb2ef-7001-487c-96b3-7d1e2080939c" providerId="AD" clId="Web-{81991692-C1BD-1D51-6D4A-F03CEC231A3F}" dt="2020-11-15T16:56:26.424" v="1521" actId="14100"/>
        <pc:sldMkLst>
          <pc:docMk/>
          <pc:sldMk cId="3429724935" sldId="260"/>
        </pc:sldMkLst>
        <pc:spChg chg="mod">
          <ac:chgData name="Chloe Turton" userId="S::cturton@ryeprimary.co.uk::0a4cb2ef-7001-487c-96b3-7d1e2080939c" providerId="AD" clId="Web-{81991692-C1BD-1D51-6D4A-F03CEC231A3F}" dt="2020-11-15T16:32:22.240" v="383" actId="20577"/>
          <ac:spMkLst>
            <pc:docMk/>
            <pc:sldMk cId="3429724935" sldId="260"/>
            <ac:spMk id="3" creationId="{358B7E80-E901-455D-9D4D-70651F8AF27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32:30.693" v="387" actId="1076"/>
          <ac:spMkLst>
            <pc:docMk/>
            <pc:sldMk cId="3429724935" sldId="260"/>
            <ac:spMk id="5" creationId="{9D4A678B-B964-414E-88FB-EBAD8093AC52}"/>
          </ac:spMkLst>
        </pc:spChg>
        <pc:picChg chg="add mod">
          <ac:chgData name="Chloe Turton" userId="S::cturton@ryeprimary.co.uk::0a4cb2ef-7001-487c-96b3-7d1e2080939c" providerId="AD" clId="Web-{81991692-C1BD-1D51-6D4A-F03CEC231A3F}" dt="2020-11-15T16:32:35.865" v="389" actId="14100"/>
          <ac:picMkLst>
            <pc:docMk/>
            <pc:sldMk cId="3429724935" sldId="260"/>
            <ac:picMk id="4" creationId="{19A08F01-9D40-4B06-85FE-770D8A7E6258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56:26.424" v="1521" actId="14100"/>
          <ac:picMkLst>
            <pc:docMk/>
            <pc:sldMk cId="3429724935" sldId="260"/>
            <ac:picMk id="6" creationId="{8D76EA80-C5B8-4F31-9A4C-9000FBC8DF4E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31:50.505" v="370"/>
          <ac:picMkLst>
            <pc:docMk/>
            <pc:sldMk cId="3429724935" sldId="260"/>
            <ac:picMk id="8" creationId="{DE538765-0618-4803-9A3A-0E9DAAD082BD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32:07.583" v="373"/>
          <ac:picMkLst>
            <pc:docMk/>
            <pc:sldMk cId="3429724935" sldId="260"/>
            <ac:picMk id="9" creationId="{AB4C5C19-77A6-46E0-B4D0-2EA8311C2966}"/>
          </ac:picMkLst>
        </pc:picChg>
      </pc:sldChg>
      <pc:sldChg chg="del">
        <pc:chgData name="Chloe Turton" userId="S::cturton@ryeprimary.co.uk::0a4cb2ef-7001-487c-96b3-7d1e2080939c" providerId="AD" clId="Web-{81991692-C1BD-1D51-6D4A-F03CEC231A3F}" dt="2020-11-15T16:55:52.376" v="1517"/>
        <pc:sldMkLst>
          <pc:docMk/>
          <pc:sldMk cId="4074148807" sldId="261"/>
        </pc:sldMkLst>
      </pc:sldChg>
      <pc:sldChg chg="del">
        <pc:chgData name="Chloe Turton" userId="S::cturton@ryeprimary.co.uk::0a4cb2ef-7001-487c-96b3-7d1e2080939c" providerId="AD" clId="Web-{81991692-C1BD-1D51-6D4A-F03CEC231A3F}" dt="2020-11-15T16:55:53.954" v="1518"/>
        <pc:sldMkLst>
          <pc:docMk/>
          <pc:sldMk cId="2042133843" sldId="262"/>
        </pc:sldMkLst>
      </pc:sldChg>
      <pc:sldChg chg="addSp delSp modSp add replId">
        <pc:chgData name="Chloe Turton" userId="S::cturton@ryeprimary.co.uk::0a4cb2ef-7001-487c-96b3-7d1e2080939c" providerId="AD" clId="Web-{81991692-C1BD-1D51-6D4A-F03CEC231A3F}" dt="2020-11-15T16:50:13.088" v="1119" actId="14100"/>
        <pc:sldMkLst>
          <pc:docMk/>
          <pc:sldMk cId="3184520314" sldId="263"/>
        </pc:sldMkLst>
        <pc:spChg chg="mod">
          <ac:chgData name="Chloe Turton" userId="S::cturton@ryeprimary.co.uk::0a4cb2ef-7001-487c-96b3-7d1e2080939c" providerId="AD" clId="Web-{81991692-C1BD-1D51-6D4A-F03CEC231A3F}" dt="2020-11-15T16:49:57.651" v="1113" actId="20577"/>
          <ac:spMkLst>
            <pc:docMk/>
            <pc:sldMk cId="3184520314" sldId="263"/>
            <ac:spMk id="4" creationId="{E602BDD0-0B99-4333-A031-EEF3E716F63C}"/>
          </ac:spMkLst>
        </pc:spChg>
        <pc:spChg chg="del">
          <ac:chgData name="Chloe Turton" userId="S::cturton@ryeprimary.co.uk::0a4cb2ef-7001-487c-96b3-7d1e2080939c" providerId="AD" clId="Web-{81991692-C1BD-1D51-6D4A-F03CEC231A3F}" dt="2020-11-15T16:50:01.119" v="1116"/>
          <ac:spMkLst>
            <pc:docMk/>
            <pc:sldMk cId="3184520314" sldId="263"/>
            <ac:spMk id="10" creationId="{F64FEF7C-7E04-480D-B63B-99E2F90EADE2}"/>
          </ac:spMkLst>
        </pc:spChg>
        <pc:spChg chg="mod">
          <ac:chgData name="Chloe Turton" userId="S::cturton@ryeprimary.co.uk::0a4cb2ef-7001-487c-96b3-7d1e2080939c" providerId="AD" clId="Web-{81991692-C1BD-1D51-6D4A-F03CEC231A3F}" dt="2020-11-15T16:49:45.119" v="1045" actId="20577"/>
          <ac:spMkLst>
            <pc:docMk/>
            <pc:sldMk cId="3184520314" sldId="263"/>
            <ac:spMk id="14" creationId="{C438FEC8-2820-4C38-9A61-3DBE9A49A459}"/>
          </ac:spMkLst>
        </pc:spChg>
        <pc:spChg chg="del">
          <ac:chgData name="Chloe Turton" userId="S::cturton@ryeprimary.co.uk::0a4cb2ef-7001-487c-96b3-7d1e2080939c" providerId="AD" clId="Web-{81991692-C1BD-1D51-6D4A-F03CEC231A3F}" dt="2020-11-15T16:48:50.384" v="938"/>
          <ac:spMkLst>
            <pc:docMk/>
            <pc:sldMk cId="3184520314" sldId="263"/>
            <ac:spMk id="17" creationId="{87A5DCDD-136F-4283-B5C9-6DA276ABD41A}"/>
          </ac:spMkLst>
        </pc:spChg>
        <pc:picChg chg="add mod">
          <ac:chgData name="Chloe Turton" userId="S::cturton@ryeprimary.co.uk::0a4cb2ef-7001-487c-96b3-7d1e2080939c" providerId="AD" clId="Web-{81991692-C1BD-1D51-6D4A-F03CEC231A3F}" dt="2020-11-15T16:50:13.088" v="1119" actId="14100"/>
          <ac:picMkLst>
            <pc:docMk/>
            <pc:sldMk cId="3184520314" sldId="263"/>
            <ac:picMk id="3" creationId="{3D33054D-991A-4B8F-9B63-5532629056E1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49:58.541" v="1115"/>
          <ac:picMkLst>
            <pc:docMk/>
            <pc:sldMk cId="3184520314" sldId="263"/>
            <ac:picMk id="6" creationId="{28675050-4E5B-4789-A386-7B79CF140B1F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48:52.228" v="939"/>
          <ac:picMkLst>
            <pc:docMk/>
            <pc:sldMk cId="3184520314" sldId="263"/>
            <ac:picMk id="15" creationId="{409C1A3B-39B2-4EB0-BE00-5C00578ADB36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48:48.227" v="937"/>
          <ac:picMkLst>
            <pc:docMk/>
            <pc:sldMk cId="3184520314" sldId="263"/>
            <ac:picMk id="16" creationId="{E8B1CBDB-A7C3-419A-991D-6B9EB033829C}"/>
          </ac:picMkLst>
        </pc:picChg>
      </pc:sldChg>
      <pc:sldChg chg="addSp delSp modSp add replId">
        <pc:chgData name="Chloe Turton" userId="S::cturton@ryeprimary.co.uk::0a4cb2ef-7001-487c-96b3-7d1e2080939c" providerId="AD" clId="Web-{81991692-C1BD-1D51-6D4A-F03CEC231A3F}" dt="2020-11-15T16:51:31.777" v="1267" actId="20577"/>
        <pc:sldMkLst>
          <pc:docMk/>
          <pc:sldMk cId="140059194" sldId="264"/>
        </pc:sldMkLst>
        <pc:spChg chg="mod">
          <ac:chgData name="Chloe Turton" userId="S::cturton@ryeprimary.co.uk::0a4cb2ef-7001-487c-96b3-7d1e2080939c" providerId="AD" clId="Web-{81991692-C1BD-1D51-6D4A-F03CEC231A3F}" dt="2020-11-15T16:50:58.167" v="1193" actId="20577"/>
          <ac:spMkLst>
            <pc:docMk/>
            <pc:sldMk cId="140059194" sldId="264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81991692-C1BD-1D51-6D4A-F03CEC231A3F}" dt="2020-11-15T16:51:31.777" v="1267" actId="20577"/>
          <ac:spMkLst>
            <pc:docMk/>
            <pc:sldMk cId="140059194" sldId="264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81991692-C1BD-1D51-6D4A-F03CEC231A3F}" dt="2020-11-15T16:50:28.511" v="1157"/>
          <ac:picMkLst>
            <pc:docMk/>
            <pc:sldMk cId="140059194" sldId="264"/>
            <ac:picMk id="3" creationId="{3D33054D-991A-4B8F-9B63-5532629056E1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50:39.339" v="1162" actId="14100"/>
          <ac:picMkLst>
            <pc:docMk/>
            <pc:sldMk cId="140059194" sldId="264"/>
            <ac:picMk id="5" creationId="{B757D06B-04EB-4A39-B181-17560C8BF427}"/>
          </ac:picMkLst>
        </pc:picChg>
      </pc:sldChg>
      <pc:sldChg chg="addSp delSp modSp add replId">
        <pc:chgData name="Chloe Turton" userId="S::cturton@ryeprimary.co.uk::0a4cb2ef-7001-487c-96b3-7d1e2080939c" providerId="AD" clId="Web-{81991692-C1BD-1D51-6D4A-F03CEC231A3F}" dt="2020-11-15T16:55:32.313" v="1515" actId="1076"/>
        <pc:sldMkLst>
          <pc:docMk/>
          <pc:sldMk cId="290911901" sldId="265"/>
        </pc:sldMkLst>
        <pc:spChg chg="mod">
          <ac:chgData name="Chloe Turton" userId="S::cturton@ryeprimary.co.uk::0a4cb2ef-7001-487c-96b3-7d1e2080939c" providerId="AD" clId="Web-{81991692-C1BD-1D51-6D4A-F03CEC231A3F}" dt="2020-11-15T16:53:37.358" v="1446" actId="20577"/>
          <ac:spMkLst>
            <pc:docMk/>
            <pc:sldMk cId="290911901" sldId="265"/>
            <ac:spMk id="4" creationId="{E602BDD0-0B99-4333-A031-EEF3E716F63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51.734" v="1472" actId="1076"/>
          <ac:spMkLst>
            <pc:docMk/>
            <pc:sldMk cId="290911901" sldId="265"/>
            <ac:spMk id="7" creationId="{B286F451-C240-4F65-90C6-C1888A8583B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54.531" v="1473" actId="1076"/>
          <ac:spMkLst>
            <pc:docMk/>
            <pc:sldMk cId="290911901" sldId="265"/>
            <ac:spMk id="11" creationId="{8BF9BAD1-F52E-42EB-AE96-D15EC262AD1E}"/>
          </ac:spMkLst>
        </pc:spChg>
        <pc:spChg chg="mod">
          <ac:chgData name="Chloe Turton" userId="S::cturton@ryeprimary.co.uk::0a4cb2ef-7001-487c-96b3-7d1e2080939c" providerId="AD" clId="Web-{81991692-C1BD-1D51-6D4A-F03CEC231A3F}" dt="2020-11-15T16:51:42.434" v="1325" actId="20577"/>
          <ac:spMkLst>
            <pc:docMk/>
            <pc:sldMk cId="290911901" sldId="265"/>
            <ac:spMk id="14" creationId="{C438FEC8-2820-4C38-9A61-3DBE9A49A459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56.344" v="1474" actId="1076"/>
          <ac:spMkLst>
            <pc:docMk/>
            <pc:sldMk cId="290911901" sldId="265"/>
            <ac:spMk id="15" creationId="{F68019B1-72BD-4BE1-AF26-F03618EA560B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58.766" v="1475" actId="1076"/>
          <ac:spMkLst>
            <pc:docMk/>
            <pc:sldMk cId="290911901" sldId="265"/>
            <ac:spMk id="16" creationId="{62AE02C3-1D2E-4E12-BB57-D946599D65E2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00.641" v="1476" actId="1076"/>
          <ac:spMkLst>
            <pc:docMk/>
            <pc:sldMk cId="290911901" sldId="265"/>
            <ac:spMk id="17" creationId="{06D1D4A0-5733-4BE7-99CB-76832B61153B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02.719" v="1477" actId="1076"/>
          <ac:spMkLst>
            <pc:docMk/>
            <pc:sldMk cId="290911901" sldId="265"/>
            <ac:spMk id="18" creationId="{8BA304D2-C5D3-4E45-A9C9-5B5281FDC1FE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04.594" v="1478" actId="1076"/>
          <ac:spMkLst>
            <pc:docMk/>
            <pc:sldMk cId="290911901" sldId="265"/>
            <ac:spMk id="19" creationId="{C0AD9935-5DEB-4F3D-A2DC-8998E39244E4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47.328" v="1470" actId="1076"/>
          <ac:spMkLst>
            <pc:docMk/>
            <pc:sldMk cId="290911901" sldId="265"/>
            <ac:spMk id="20" creationId="{EF71AE9E-D4D9-4336-AA4F-530B4D3EFF5F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06.891" v="1479" actId="1076"/>
          <ac:spMkLst>
            <pc:docMk/>
            <pc:sldMk cId="290911901" sldId="265"/>
            <ac:spMk id="21" creationId="{9ABD4CD6-B14A-4359-8578-F565FF8356DF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673" v="1489" actId="1076"/>
          <ac:spMkLst>
            <pc:docMk/>
            <pc:sldMk cId="290911901" sldId="265"/>
            <ac:spMk id="22" creationId="{80BE4377-B32A-494E-931A-947420445D14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688" v="1490" actId="1076"/>
          <ac:spMkLst>
            <pc:docMk/>
            <pc:sldMk cId="290911901" sldId="265"/>
            <ac:spMk id="23" creationId="{83EB4E96-4CC9-41C6-BB69-D5ED30FD12C6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688" v="1491" actId="1076"/>
          <ac:spMkLst>
            <pc:docMk/>
            <pc:sldMk cId="290911901" sldId="265"/>
            <ac:spMk id="24" creationId="{BCE183D4-A2C8-4F4A-BBFB-FD2DED583BCD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688" v="1492" actId="1076"/>
          <ac:spMkLst>
            <pc:docMk/>
            <pc:sldMk cId="290911901" sldId="265"/>
            <ac:spMk id="25" creationId="{768A4004-157C-4E92-9409-8584F620ABB0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04" v="1493" actId="1076"/>
          <ac:spMkLst>
            <pc:docMk/>
            <pc:sldMk cId="290911901" sldId="265"/>
            <ac:spMk id="26" creationId="{965E6372-801E-4B6E-B8AC-868F8C2002D3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04" v="1494" actId="1076"/>
          <ac:spMkLst>
            <pc:docMk/>
            <pc:sldMk cId="290911901" sldId="265"/>
            <ac:spMk id="27" creationId="{ABF093C7-0F28-4E9A-B1DF-1AAB1EA5D36E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20" v="1495" actId="1076"/>
          <ac:spMkLst>
            <pc:docMk/>
            <pc:sldMk cId="290911901" sldId="265"/>
            <ac:spMk id="28" creationId="{2D71C548-65B5-49A2-AFD3-3AB2772FEFD9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20" v="1496" actId="1076"/>
          <ac:spMkLst>
            <pc:docMk/>
            <pc:sldMk cId="290911901" sldId="265"/>
            <ac:spMk id="29" creationId="{1E5BCC62-C32A-4AB0-9586-3CA0A42C96A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20" v="1497" actId="1076"/>
          <ac:spMkLst>
            <pc:docMk/>
            <pc:sldMk cId="290911901" sldId="265"/>
            <ac:spMk id="30" creationId="{157C6830-1649-4DD3-A767-58645B7FE78D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67" v="1507" actId="1076"/>
          <ac:spMkLst>
            <pc:docMk/>
            <pc:sldMk cId="290911901" sldId="265"/>
            <ac:spMk id="31" creationId="{9F9CC0D8-E74C-485A-A58D-4541BF2E79F5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67" v="1508" actId="1076"/>
          <ac:spMkLst>
            <pc:docMk/>
            <pc:sldMk cId="290911901" sldId="265"/>
            <ac:spMk id="32" creationId="{3910A345-D497-4BD6-B092-22A13BE3E002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82" v="1509" actId="1076"/>
          <ac:spMkLst>
            <pc:docMk/>
            <pc:sldMk cId="290911901" sldId="265"/>
            <ac:spMk id="33" creationId="{A160E39C-3384-479F-B94E-6D371714E354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82" v="1510" actId="1076"/>
          <ac:spMkLst>
            <pc:docMk/>
            <pc:sldMk cId="290911901" sldId="265"/>
            <ac:spMk id="34" creationId="{204E58A0-9664-4224-8751-64260173634B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98" v="1511" actId="1076"/>
          <ac:spMkLst>
            <pc:docMk/>
            <pc:sldMk cId="290911901" sldId="265"/>
            <ac:spMk id="35" creationId="{C1E7840B-BC09-4AC2-BE54-246EA75D380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98" v="1512" actId="1076"/>
          <ac:spMkLst>
            <pc:docMk/>
            <pc:sldMk cId="290911901" sldId="265"/>
            <ac:spMk id="36" creationId="{C731D2FD-5077-4F4F-8992-8109C697B453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313" v="1513" actId="1076"/>
          <ac:spMkLst>
            <pc:docMk/>
            <pc:sldMk cId="290911901" sldId="265"/>
            <ac:spMk id="37" creationId="{7BEDC7DB-9748-4D91-BA6A-1D36B2E8F77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313" v="1514" actId="1076"/>
          <ac:spMkLst>
            <pc:docMk/>
            <pc:sldMk cId="290911901" sldId="265"/>
            <ac:spMk id="38" creationId="{1CAB4594-1115-48BE-AA49-3A921B192E55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313" v="1515" actId="1076"/>
          <ac:spMkLst>
            <pc:docMk/>
            <pc:sldMk cId="290911901" sldId="265"/>
            <ac:spMk id="39" creationId="{B4FE6989-DDBB-4000-99A6-096974FEBCB4}"/>
          </ac:spMkLst>
        </pc:spChg>
        <pc:picChg chg="add mod">
          <ac:chgData name="Chloe Turton" userId="S::cturton@ryeprimary.co.uk::0a4cb2ef-7001-487c-96b3-7d1e2080939c" providerId="AD" clId="Web-{81991692-C1BD-1D51-6D4A-F03CEC231A3F}" dt="2020-11-15T16:51:51.590" v="1329" actId="14100"/>
          <ac:picMkLst>
            <pc:docMk/>
            <pc:sldMk cId="290911901" sldId="265"/>
            <ac:picMk id="3" creationId="{FA83B0FD-00FA-4A46-8A85-84EB69D5F915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52:00.091" v="1330"/>
          <ac:picMkLst>
            <pc:docMk/>
            <pc:sldMk cId="290911901" sldId="265"/>
            <ac:picMk id="5" creationId="{B757D06B-04EB-4A39-B181-17560C8BF427}"/>
          </ac:picMkLst>
        </pc:picChg>
        <pc:picChg chg="add del mod">
          <ac:chgData name="Chloe Turton" userId="S::cturton@ryeprimary.co.uk::0a4cb2ef-7001-487c-96b3-7d1e2080939c" providerId="AD" clId="Web-{81991692-C1BD-1D51-6D4A-F03CEC231A3F}" dt="2020-11-15T16:53:12.264" v="1423"/>
          <ac:picMkLst>
            <pc:docMk/>
            <pc:sldMk cId="290911901" sldId="265"/>
            <ac:picMk id="6" creationId="{76404250-0448-40FE-8904-2A24C352611E}"/>
          </ac:picMkLst>
        </pc:picChg>
      </pc:sldChg>
    </pc:docChg>
  </pc:docChgLst>
  <pc:docChgLst>
    <pc:chgData name="Chloe Turton" userId="S::cturton@ryeprimary.co.uk::0a4cb2ef-7001-487c-96b3-7d1e2080939c" providerId="AD" clId="Web-{153EB6E5-F3E2-322F-9A0B-2D31B68B88B6}"/>
    <pc:docChg chg="modSld">
      <pc:chgData name="Chloe Turton" userId="S::cturton@ryeprimary.co.uk::0a4cb2ef-7001-487c-96b3-7d1e2080939c" providerId="AD" clId="Web-{153EB6E5-F3E2-322F-9A0B-2D31B68B88B6}" dt="2020-11-22T19:14:00.135" v="65" actId="20577"/>
      <pc:docMkLst>
        <pc:docMk/>
      </pc:docMkLst>
      <pc:sldChg chg="modSp">
        <pc:chgData name="Chloe Turton" userId="S::cturton@ryeprimary.co.uk::0a4cb2ef-7001-487c-96b3-7d1e2080939c" providerId="AD" clId="Web-{153EB6E5-F3E2-322F-9A0B-2D31B68B88B6}" dt="2020-11-22T19:14:00.135" v="65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153EB6E5-F3E2-322F-9A0B-2D31B68B88B6}" dt="2020-11-22T19:14:00.135" v="65" actId="20577"/>
          <ac:spMkLst>
            <pc:docMk/>
            <pc:sldMk cId="2767951850" sldId="256"/>
            <ac:spMk id="2" creationId="{3170A709-B697-4050-9C85-1E9C92B1F59C}"/>
          </ac:spMkLst>
        </pc:spChg>
      </pc:sldChg>
    </pc:docChg>
  </pc:docChgLst>
  <pc:docChgLst>
    <pc:chgData name="Chloe Turton" userId="S::cturton@ryeprimary.co.uk::0a4cb2ef-7001-487c-96b3-7d1e2080939c" providerId="AD" clId="Web-{5A884CFF-81AD-2653-272B-04EFB51EB68F}"/>
    <pc:docChg chg="modSld">
      <pc:chgData name="Chloe Turton" userId="S::cturton@ryeprimary.co.uk::0a4cb2ef-7001-487c-96b3-7d1e2080939c" providerId="AD" clId="Web-{5A884CFF-81AD-2653-272B-04EFB51EB68F}" dt="2020-11-17T12:53:14.754" v="1093"/>
      <pc:docMkLst>
        <pc:docMk/>
      </pc:docMkLst>
      <pc:sldChg chg="modSp">
        <pc:chgData name="Chloe Turton" userId="S::cturton@ryeprimary.co.uk::0a4cb2ef-7001-487c-96b3-7d1e2080939c" providerId="AD" clId="Web-{5A884CFF-81AD-2653-272B-04EFB51EB68F}" dt="2020-11-17T12:29:43.121" v="8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5A884CFF-81AD-2653-272B-04EFB51EB68F}" dt="2020-11-17T12:29:43.121" v="8" actId="20577"/>
          <ac:spMkLst>
            <pc:docMk/>
            <pc:sldMk cId="2767951850" sldId="256"/>
            <ac:spMk id="2" creationId="{3170A709-B697-4050-9C85-1E9C92B1F59C}"/>
          </ac:spMkLst>
        </pc:spChg>
      </pc:sldChg>
      <pc:sldChg chg="delSp modSp">
        <pc:chgData name="Chloe Turton" userId="S::cturton@ryeprimary.co.uk::0a4cb2ef-7001-487c-96b3-7d1e2080939c" providerId="AD" clId="Web-{5A884CFF-81AD-2653-272B-04EFB51EB68F}" dt="2020-11-17T12:35:40.204" v="234" actId="20577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5A884CFF-81AD-2653-272B-04EFB51EB68F}" dt="2020-11-17T12:35:23.375" v="123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5A884CFF-81AD-2653-272B-04EFB51EB68F}" dt="2020-11-17T12:35:40.204" v="234" actId="20577"/>
          <ac:spMkLst>
            <pc:docMk/>
            <pc:sldMk cId="2625597970" sldId="257"/>
            <ac:spMk id="6" creationId="{4CD2A9DA-D4DB-41CD-8294-9992A3942839}"/>
          </ac:spMkLst>
        </pc:spChg>
        <pc:picChg chg="del">
          <ac:chgData name="Chloe Turton" userId="S::cturton@ryeprimary.co.uk::0a4cb2ef-7001-487c-96b3-7d1e2080939c" providerId="AD" clId="Web-{5A884CFF-81AD-2653-272B-04EFB51EB68F}" dt="2020-11-17T12:35:20.218" v="121"/>
          <ac:picMkLst>
            <pc:docMk/>
            <pc:sldMk cId="2625597970" sldId="257"/>
            <ac:picMk id="4" creationId="{5288F564-39C9-4A92-A866-DB5F7B87046C}"/>
          </ac:picMkLst>
        </pc:picChg>
      </pc:sldChg>
      <pc:sldChg chg="addSp delSp modSp">
        <pc:chgData name="Chloe Turton" userId="S::cturton@ryeprimary.co.uk::0a4cb2ef-7001-487c-96b3-7d1e2080939c" providerId="AD" clId="Web-{5A884CFF-81AD-2653-272B-04EFB51EB68F}" dt="2020-11-17T12:43:39.765" v="875" actId="20577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5A884CFF-81AD-2653-272B-04EFB51EB68F}" dt="2020-11-17T12:38:46.309" v="343" actId="20577"/>
          <ac:spMkLst>
            <pc:docMk/>
            <pc:sldMk cId="4206996129" sldId="258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5A884CFF-81AD-2653-272B-04EFB51EB68F}" dt="2020-11-17T12:43:39.765" v="875" actId="20577"/>
          <ac:spMkLst>
            <pc:docMk/>
            <pc:sldMk cId="4206996129" sldId="258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5A884CFF-81AD-2653-272B-04EFB51EB68F}" dt="2020-11-17T12:38:31.543" v="309"/>
          <ac:picMkLst>
            <pc:docMk/>
            <pc:sldMk cId="4206996129" sldId="258"/>
            <ac:picMk id="3" creationId="{5AC0B7EE-FE5B-4435-B6FF-C46347CA057A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2:56.606" v="692"/>
          <ac:picMkLst>
            <pc:docMk/>
            <pc:sldMk cId="4206996129" sldId="258"/>
            <ac:picMk id="5" creationId="{25613132-CE6B-44D1-9B2A-7957F946C8B1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38:50.388" v="347" actId="1076"/>
          <ac:picMkLst>
            <pc:docMk/>
            <pc:sldMk cId="4206996129" sldId="258"/>
            <ac:picMk id="6" creationId="{498F5E9A-C978-469F-B020-F9CEE82E3D5A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3:06.013" v="695"/>
          <ac:picMkLst>
            <pc:docMk/>
            <pc:sldMk cId="4206996129" sldId="258"/>
            <ac:picMk id="7" creationId="{8EA35FD6-A820-400C-8D08-8FE9C9EE05CE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3:03.669" v="694"/>
          <ac:picMkLst>
            <pc:docMk/>
            <pc:sldMk cId="4206996129" sldId="258"/>
            <ac:picMk id="8" creationId="{A9FD978E-DED2-4755-9C37-DF36ED7AB760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3:25.108" v="807" actId="1076"/>
          <ac:picMkLst>
            <pc:docMk/>
            <pc:sldMk cId="4206996129" sldId="258"/>
            <ac:picMk id="9" creationId="{C3B79433-3B22-4E72-B61D-F4B9BD3F7C6A}"/>
          </ac:picMkLst>
        </pc:picChg>
      </pc:sldChg>
      <pc:sldChg chg="addSp delSp modSp">
        <pc:chgData name="Chloe Turton" userId="S::cturton@ryeprimary.co.uk::0a4cb2ef-7001-487c-96b3-7d1e2080939c" providerId="AD" clId="Web-{5A884CFF-81AD-2653-272B-04EFB51EB68F}" dt="2020-11-17T12:36:56.912" v="245" actId="14100"/>
        <pc:sldMkLst>
          <pc:docMk/>
          <pc:sldMk cId="3429724935" sldId="260"/>
        </pc:sldMkLst>
        <pc:picChg chg="add mod">
          <ac:chgData name="Chloe Turton" userId="S::cturton@ryeprimary.co.uk::0a4cb2ef-7001-487c-96b3-7d1e2080939c" providerId="AD" clId="Web-{5A884CFF-81AD-2653-272B-04EFB51EB68F}" dt="2020-11-17T12:36:56.912" v="245" actId="14100"/>
          <ac:picMkLst>
            <pc:docMk/>
            <pc:sldMk cId="3429724935" sldId="260"/>
            <ac:picMk id="4" creationId="{24621026-5312-4A1F-BCC3-0D0CD23BE790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36:54.130" v="244" actId="1076"/>
          <ac:picMkLst>
            <pc:docMk/>
            <pc:sldMk cId="3429724935" sldId="260"/>
            <ac:picMk id="6" creationId="{0A8E47D6-BD3F-43D1-A17A-66A96FBFAB32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35:51.705" v="236"/>
          <ac:picMkLst>
            <pc:docMk/>
            <pc:sldMk cId="3429724935" sldId="260"/>
            <ac:picMk id="7" creationId="{3EEA8F14-6DD4-4735-BE5C-829A6B2BC03E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35:52.752" v="237"/>
          <ac:picMkLst>
            <pc:docMk/>
            <pc:sldMk cId="3429724935" sldId="260"/>
            <ac:picMk id="8" creationId="{D8169A92-6DBF-427F-A3CC-D1F3128E9DC5}"/>
          </ac:picMkLst>
        </pc:picChg>
      </pc:sldChg>
      <pc:sldChg chg="addSp delSp modSp">
        <pc:chgData name="Chloe Turton" userId="S::cturton@ryeprimary.co.uk::0a4cb2ef-7001-487c-96b3-7d1e2080939c" providerId="AD" clId="Web-{5A884CFF-81AD-2653-272B-04EFB51EB68F}" dt="2020-11-17T12:44:03.548" v="916" actId="14100"/>
        <pc:sldMkLst>
          <pc:docMk/>
          <pc:sldMk cId="3184520314" sldId="263"/>
        </pc:sldMkLst>
        <pc:spChg chg="mod">
          <ac:chgData name="Chloe Turton" userId="S::cturton@ryeprimary.co.uk::0a4cb2ef-7001-487c-96b3-7d1e2080939c" providerId="AD" clId="Web-{5A884CFF-81AD-2653-272B-04EFB51EB68F}" dt="2020-11-17T12:39:25.640" v="439" actId="20577"/>
          <ac:spMkLst>
            <pc:docMk/>
            <pc:sldMk cId="3184520314" sldId="263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5A884CFF-81AD-2653-272B-04EFB51EB68F}" dt="2020-11-17T12:43:53.578" v="910" actId="20577"/>
          <ac:spMkLst>
            <pc:docMk/>
            <pc:sldMk cId="3184520314" sldId="263"/>
            <ac:spMk id="14" creationId="{C438FEC8-2820-4C38-9A61-3DBE9A49A459}"/>
          </ac:spMkLst>
        </pc:spChg>
        <pc:picChg chg="add mod">
          <ac:chgData name="Chloe Turton" userId="S::cturton@ryeprimary.co.uk::0a4cb2ef-7001-487c-96b3-7d1e2080939c" providerId="AD" clId="Web-{5A884CFF-81AD-2653-272B-04EFB51EB68F}" dt="2020-11-17T12:39:30.062" v="443" actId="14100"/>
          <ac:picMkLst>
            <pc:docMk/>
            <pc:sldMk cId="3184520314" sldId="263"/>
            <ac:picMk id="3" creationId="{E6476221-D98A-4DE2-9C60-7768FBF59341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39:11.498" v="418"/>
          <ac:picMkLst>
            <pc:docMk/>
            <pc:sldMk cId="3184520314" sldId="263"/>
            <ac:picMk id="5" creationId="{08601C45-6DE1-4A21-9460-D02B0C503F33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3:54.547" v="913"/>
          <ac:picMkLst>
            <pc:docMk/>
            <pc:sldMk cId="3184520314" sldId="263"/>
            <ac:picMk id="6" creationId="{75F41924-AE53-4E21-8A9C-D251391ED7A4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4:03.548" v="916" actId="14100"/>
          <ac:picMkLst>
            <pc:docMk/>
            <pc:sldMk cId="3184520314" sldId="263"/>
            <ac:picMk id="7" creationId="{F1DCA070-0699-435B-A0BD-3286F1DE60CC}"/>
          </ac:picMkLst>
        </pc:picChg>
      </pc:sldChg>
      <pc:sldChg chg="addSp delSp modSp">
        <pc:chgData name="Chloe Turton" userId="S::cturton@ryeprimary.co.uk::0a4cb2ef-7001-487c-96b3-7d1e2080939c" providerId="AD" clId="Web-{5A884CFF-81AD-2653-272B-04EFB51EB68F}" dt="2020-11-17T12:53:14.754" v="1093"/>
        <pc:sldMkLst>
          <pc:docMk/>
          <pc:sldMk cId="140059194" sldId="264"/>
        </pc:sldMkLst>
        <pc:spChg chg="mod">
          <ac:chgData name="Chloe Turton" userId="S::cturton@ryeprimary.co.uk::0a4cb2ef-7001-487c-96b3-7d1e2080939c" providerId="AD" clId="Web-{5A884CFF-81AD-2653-272B-04EFB51EB68F}" dt="2020-11-17T12:40:01.267" v="460" actId="20577"/>
          <ac:spMkLst>
            <pc:docMk/>
            <pc:sldMk cId="140059194" sldId="264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5A884CFF-81AD-2653-272B-04EFB51EB68F}" dt="2020-11-17T12:44:13.501" v="919" actId="20577"/>
          <ac:spMkLst>
            <pc:docMk/>
            <pc:sldMk cId="140059194" sldId="264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5A884CFF-81AD-2653-272B-04EFB51EB68F}" dt="2020-11-17T12:39:50.188" v="451"/>
          <ac:picMkLst>
            <pc:docMk/>
            <pc:sldMk cId="140059194" sldId="264"/>
            <ac:picMk id="3" creationId="{FD4894E9-E08A-427F-93C4-9652592C7986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39:56.204" v="457" actId="1076"/>
          <ac:picMkLst>
            <pc:docMk/>
            <pc:sldMk cId="140059194" sldId="264"/>
            <ac:picMk id="5" creationId="{D15AA361-FFD1-4CA5-99C5-B5FB7766DBD8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4:14.111" v="921"/>
          <ac:picMkLst>
            <pc:docMk/>
            <pc:sldMk cId="140059194" sldId="264"/>
            <ac:picMk id="6" creationId="{C8D0AEAB-5A5E-4A4F-A5C2-95EC94E39699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4:24.877" v="924" actId="14100"/>
          <ac:picMkLst>
            <pc:docMk/>
            <pc:sldMk cId="140059194" sldId="264"/>
            <ac:picMk id="7" creationId="{FC55F80F-1759-4C84-B810-6816C1E25E78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4:58.410" v="931" actId="1076"/>
          <ac:picMkLst>
            <pc:docMk/>
            <pc:sldMk cId="140059194" sldId="264"/>
            <ac:picMk id="8" creationId="{A91C7722-FA7C-41E9-959E-AB0914DA077F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5:03.332" v="934" actId="1076"/>
          <ac:picMkLst>
            <pc:docMk/>
            <pc:sldMk cId="140059194" sldId="264"/>
            <ac:picMk id="9" creationId="{DF156D06-E7A2-4790-BB24-E423EEE0E59A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5:01.599" v="933" actId="1076"/>
          <ac:picMkLst>
            <pc:docMk/>
            <pc:sldMk cId="140059194" sldId="264"/>
            <ac:picMk id="10" creationId="{C2DCDFCF-DBE2-4756-8672-447D11FEEEE4}"/>
          </ac:picMkLst>
        </pc:picChg>
        <pc:inkChg chg="add">
          <ac:chgData name="Chloe Turton" userId="S::cturton@ryeprimary.co.uk::0a4cb2ef-7001-487c-96b3-7d1e2080939c" providerId="AD" clId="Web-{5A884CFF-81AD-2653-272B-04EFB51EB68F}" dt="2020-11-17T12:45:23.318" v="935"/>
          <ac:inkMkLst>
            <pc:docMk/>
            <pc:sldMk cId="140059194" sldId="264"/>
            <ac:inkMk id="11" creationId="{AA2FB05B-7F93-4325-8F48-5B47D46DD2DF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5:25.521" v="936"/>
          <ac:inkMkLst>
            <pc:docMk/>
            <pc:sldMk cId="140059194" sldId="264"/>
            <ac:inkMk id="15" creationId="{39D49D07-CC34-421D-B81B-F59C5FD1E857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70" v="955"/>
          <ac:inkMkLst>
            <pc:docMk/>
            <pc:sldMk cId="140059194" sldId="264"/>
            <ac:inkMk id="16" creationId="{A0D66D9A-BC00-489E-85D7-8241744ABECE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54" v="954"/>
          <ac:inkMkLst>
            <pc:docMk/>
            <pc:sldMk cId="140059194" sldId="264"/>
            <ac:inkMk id="17" creationId="{BA58B53E-EE94-4F9F-B309-CE624D99B5D8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54" v="953"/>
          <ac:inkMkLst>
            <pc:docMk/>
            <pc:sldMk cId="140059194" sldId="264"/>
            <ac:inkMk id="18" creationId="{3A4E6333-0F41-4CF9-8FE0-54B9971BFCA3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54" v="952"/>
          <ac:inkMkLst>
            <pc:docMk/>
            <pc:sldMk cId="140059194" sldId="264"/>
            <ac:inkMk id="19" creationId="{1E4A4FB9-B2BF-49B9-A926-912B47A65656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7.527" v="958"/>
          <ac:inkMkLst>
            <pc:docMk/>
            <pc:sldMk cId="140059194" sldId="264"/>
            <ac:inkMk id="20" creationId="{19753257-11A6-48D7-BD22-E5002BC9DE28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2.932" v="956"/>
          <ac:inkMkLst>
            <pc:docMk/>
            <pc:sldMk cId="140059194" sldId="264"/>
            <ac:inkMk id="21" creationId="{99954398-16C9-4103-9F00-A583C6EC12CF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54" v="951"/>
          <ac:inkMkLst>
            <pc:docMk/>
            <pc:sldMk cId="140059194" sldId="264"/>
            <ac:inkMk id="22" creationId="{C6B5F09F-CE50-4060-9B2F-BFDA640FD070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39" v="950"/>
          <ac:inkMkLst>
            <pc:docMk/>
            <pc:sldMk cId="140059194" sldId="264"/>
            <ac:inkMk id="23" creationId="{07281708-71F0-45FE-82FC-77B63FE72F43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29.135" v="948"/>
          <ac:inkMkLst>
            <pc:docMk/>
            <pc:sldMk cId="140059194" sldId="264"/>
            <ac:inkMk id="24" creationId="{89682C15-B3DE-44EB-91A2-778C071FCB8C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24.650" v="947"/>
          <ac:inkMkLst>
            <pc:docMk/>
            <pc:sldMk cId="140059194" sldId="264"/>
            <ac:inkMk id="25" creationId="{607213F3-9F3A-419C-BDB2-C37298305187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5.683" v="957"/>
          <ac:inkMkLst>
            <pc:docMk/>
            <pc:sldMk cId="140059194" sldId="264"/>
            <ac:inkMk id="26" creationId="{7E74E11E-050E-4135-98A8-6E53909A1E71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6:52.324" v="959"/>
          <ac:inkMkLst>
            <pc:docMk/>
            <pc:sldMk cId="140059194" sldId="264"/>
            <ac:inkMk id="27" creationId="{2EAA9D73-D711-4AE2-AB29-06DF663D89CC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6:53.699" v="960"/>
          <ac:inkMkLst>
            <pc:docMk/>
            <pc:sldMk cId="140059194" sldId="264"/>
            <ac:inkMk id="28" creationId="{E069257F-02C2-4B5E-BE81-3DF18096CEBC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6:55.730" v="961"/>
          <ac:inkMkLst>
            <pc:docMk/>
            <pc:sldMk cId="140059194" sldId="264"/>
            <ac:inkMk id="29" creationId="{7AD78A83-4E39-47D5-9B3A-B75D767632D1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6:58.324" v="962"/>
          <ac:inkMkLst>
            <pc:docMk/>
            <pc:sldMk cId="140059194" sldId="264"/>
            <ac:inkMk id="30" creationId="{58E4A5A2-1B60-4CE9-9EB6-40713810BB77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2:50.971" v="1088"/>
          <ac:inkMkLst>
            <pc:docMk/>
            <pc:sldMk cId="140059194" sldId="264"/>
            <ac:inkMk id="31" creationId="{E2886E0E-29BA-483F-9872-9ACBD2D9D56E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2:56.502" v="1089"/>
          <ac:inkMkLst>
            <pc:docMk/>
            <pc:sldMk cId="140059194" sldId="264"/>
            <ac:inkMk id="32" creationId="{31BAA02D-63ED-49D9-B3DC-A1F07238863D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3:02.972" v="1090"/>
          <ac:inkMkLst>
            <pc:docMk/>
            <pc:sldMk cId="140059194" sldId="264"/>
            <ac:inkMk id="33" creationId="{33B2176F-9BBF-4734-9FA8-308DA72818B2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3:10.253" v="1091"/>
          <ac:inkMkLst>
            <pc:docMk/>
            <pc:sldMk cId="140059194" sldId="264"/>
            <ac:inkMk id="34" creationId="{89A01DFD-DBA8-4A9F-AB8B-A51689ED2A5E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3:11.300" v="1092"/>
          <ac:inkMkLst>
            <pc:docMk/>
            <pc:sldMk cId="140059194" sldId="264"/>
            <ac:inkMk id="35" creationId="{716CC1DB-5A66-48BE-B952-A1AC6EEECFB9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3:14.754" v="1093"/>
          <ac:inkMkLst>
            <pc:docMk/>
            <pc:sldMk cId="140059194" sldId="264"/>
            <ac:inkMk id="36" creationId="{95CA3D2E-4AE1-4E45-9CFE-7033CDC5E883}"/>
          </ac:inkMkLst>
        </pc:inkChg>
      </pc:sldChg>
      <pc:sldChg chg="addSp delSp modSp">
        <pc:chgData name="Chloe Turton" userId="S::cturton@ryeprimary.co.uk::0a4cb2ef-7001-487c-96b3-7d1e2080939c" providerId="AD" clId="Web-{5A884CFF-81AD-2653-272B-04EFB51EB68F}" dt="2020-11-17T12:48:49.237" v="1087" actId="14100"/>
        <pc:sldMkLst>
          <pc:docMk/>
          <pc:sldMk cId="290911901" sldId="265"/>
        </pc:sldMkLst>
        <pc:spChg chg="mod">
          <ac:chgData name="Chloe Turton" userId="S::cturton@ryeprimary.co.uk::0a4cb2ef-7001-487c-96b3-7d1e2080939c" providerId="AD" clId="Web-{5A884CFF-81AD-2653-272B-04EFB51EB68F}" dt="2020-11-17T12:48:03.625" v="1071" actId="20577"/>
          <ac:spMkLst>
            <pc:docMk/>
            <pc:sldMk cId="290911901" sldId="265"/>
            <ac:spMk id="4" creationId="{E602BDD0-0B99-4333-A031-EEF3E716F63C}"/>
          </ac:spMkLst>
        </pc:spChg>
        <pc:spChg chg="add">
          <ac:chgData name="Chloe Turton" userId="S::cturton@ryeprimary.co.uk::0a4cb2ef-7001-487c-96b3-7d1e2080939c" providerId="AD" clId="Web-{5A884CFF-81AD-2653-272B-04EFB51EB68F}" dt="2020-11-17T12:47:22.794" v="966"/>
          <ac:spMkLst>
            <pc:docMk/>
            <pc:sldMk cId="290911901" sldId="265"/>
            <ac:spMk id="6" creationId="{237413CF-9201-400D-901D-30B673B3AFAA}"/>
          </ac:spMkLst>
        </pc:spChg>
        <pc:spChg chg="add mod">
          <ac:chgData name="Chloe Turton" userId="S::cturton@ryeprimary.co.uk::0a4cb2ef-7001-487c-96b3-7d1e2080939c" providerId="AD" clId="Web-{5A884CFF-81AD-2653-272B-04EFB51EB68F}" dt="2020-11-17T12:48:10.969" v="1074" actId="20577"/>
          <ac:spMkLst>
            <pc:docMk/>
            <pc:sldMk cId="290911901" sldId="265"/>
            <ac:spMk id="8" creationId="{D5BDCD70-298D-467D-8424-03DF37DB6A09}"/>
          </ac:spMkLst>
        </pc:spChg>
        <pc:picChg chg="add mod">
          <ac:chgData name="Chloe Turton" userId="S::cturton@ryeprimary.co.uk::0a4cb2ef-7001-487c-96b3-7d1e2080939c" providerId="AD" clId="Web-{5A884CFF-81AD-2653-272B-04EFB51EB68F}" dt="2020-11-17T12:47:33.779" v="968" actId="1076"/>
          <ac:picMkLst>
            <pc:docMk/>
            <pc:sldMk cId="290911901" sldId="265"/>
            <ac:picMk id="3" creationId="{72CBE101-C488-45D2-9300-85ED0EE45A69}"/>
          </ac:picMkLst>
        </pc:picChg>
        <pc:picChg chg="del mod">
          <ac:chgData name="Chloe Turton" userId="S::cturton@ryeprimary.co.uk::0a4cb2ef-7001-487c-96b3-7d1e2080939c" providerId="AD" clId="Web-{5A884CFF-81AD-2653-272B-04EFB51EB68F}" dt="2020-11-17T12:40:25.550" v="533"/>
          <ac:picMkLst>
            <pc:docMk/>
            <pc:sldMk cId="290911901" sldId="265"/>
            <ac:picMk id="5" creationId="{21B4A341-BCDC-449E-9286-A5CD2731ED22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8:40.862" v="1083" actId="1076"/>
          <ac:picMkLst>
            <pc:docMk/>
            <pc:sldMk cId="290911901" sldId="265"/>
            <ac:picMk id="10" creationId="{C0D9B205-7C78-4FE7-BB6C-651FE9BC1F3C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8:45.065" v="1085" actId="14100"/>
          <ac:picMkLst>
            <pc:docMk/>
            <pc:sldMk cId="290911901" sldId="265"/>
            <ac:picMk id="11" creationId="{6B7F9923-2732-4211-9707-1B29C48193B8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8:49.237" v="1087" actId="14100"/>
          <ac:picMkLst>
            <pc:docMk/>
            <pc:sldMk cId="290911901" sldId="265"/>
            <ac:picMk id="13" creationId="{9F30E731-59AD-493F-A313-CACD4EC1BDB9}"/>
          </ac:picMkLst>
        </pc:picChg>
      </pc:sldChg>
    </pc:docChg>
  </pc:docChgLst>
  <pc:docChgLst>
    <pc:chgData name="Chloe Turton" userId="S::cturton@ryeprimary.co.uk::0a4cb2ef-7001-487c-96b3-7d1e2080939c" providerId="AD" clId="Web-{15F477FF-1585-F554-06AE-E5D7E48D473D}"/>
    <pc:docChg chg="modSld">
      <pc:chgData name="Chloe Turton" userId="S::cturton@ryeprimary.co.uk::0a4cb2ef-7001-487c-96b3-7d1e2080939c" providerId="AD" clId="Web-{15F477FF-1585-F554-06AE-E5D7E48D473D}" dt="2020-11-16T14:53:15.679" v="976" actId="14100"/>
      <pc:docMkLst>
        <pc:docMk/>
      </pc:docMkLst>
      <pc:sldChg chg="modSp">
        <pc:chgData name="Chloe Turton" userId="S::cturton@ryeprimary.co.uk::0a4cb2ef-7001-487c-96b3-7d1e2080939c" providerId="AD" clId="Web-{15F477FF-1585-F554-06AE-E5D7E48D473D}" dt="2020-11-16T13:58:51.849" v="10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15F477FF-1585-F554-06AE-E5D7E48D473D}" dt="2020-11-16T13:58:51.849" v="10" actId="20577"/>
          <ac:spMkLst>
            <pc:docMk/>
            <pc:sldMk cId="2767951850" sldId="256"/>
            <ac:spMk id="2" creationId="{3170A709-B697-4050-9C85-1E9C92B1F59C}"/>
          </ac:spMkLst>
        </pc:spChg>
      </pc:sldChg>
      <pc:sldChg chg="addSp modSp">
        <pc:chgData name="Chloe Turton" userId="S::cturton@ryeprimary.co.uk::0a4cb2ef-7001-487c-96b3-7d1e2080939c" providerId="AD" clId="Web-{15F477FF-1585-F554-06AE-E5D7E48D473D}" dt="2020-11-16T14:49:34.329" v="791" actId="14100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15F477FF-1585-F554-06AE-E5D7E48D473D}" dt="2020-11-16T14:02:47.683" v="284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15F477FF-1585-F554-06AE-E5D7E48D473D}" dt="2020-11-16T14:49:15.110" v="787" actId="20577"/>
          <ac:spMkLst>
            <pc:docMk/>
            <pc:sldMk cId="2625597970" sldId="257"/>
            <ac:spMk id="6" creationId="{4CD2A9DA-D4DB-41CD-8294-9992A3942839}"/>
          </ac:spMkLst>
        </pc:spChg>
        <pc:picChg chg="add mod">
          <ac:chgData name="Chloe Turton" userId="S::cturton@ryeprimary.co.uk::0a4cb2ef-7001-487c-96b3-7d1e2080939c" providerId="AD" clId="Web-{15F477FF-1585-F554-06AE-E5D7E48D473D}" dt="2020-11-16T14:49:34.329" v="791" actId="14100"/>
          <ac:picMkLst>
            <pc:docMk/>
            <pc:sldMk cId="2625597970" sldId="257"/>
            <ac:picMk id="4" creationId="{5288F564-39C9-4A92-A866-DB5F7B87046C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0:35.847" v="875" actId="1076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15F477FF-1585-F554-06AE-E5D7E48D473D}" dt="2020-11-16T14:45:25.791" v="384" actId="14100"/>
          <ac:spMkLst>
            <pc:docMk/>
            <pc:sldMk cId="4206996129" sldId="258"/>
            <ac:spMk id="4" creationId="{E602BDD0-0B99-4333-A031-EEF3E716F63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4:47.118" v="287"/>
          <ac:spMkLst>
            <pc:docMk/>
            <pc:sldMk cId="4206996129" sldId="258"/>
            <ac:spMk id="10" creationId="{F64FEF7C-7E04-480D-B63B-99E2F90EADE2}"/>
          </ac:spMkLst>
        </pc:spChg>
        <pc:spChg chg="mod">
          <ac:chgData name="Chloe Turton" userId="S::cturton@ryeprimary.co.uk::0a4cb2ef-7001-487c-96b3-7d1e2080939c" providerId="AD" clId="Web-{15F477FF-1585-F554-06AE-E5D7E48D473D}" dt="2020-11-16T14:49:57.033" v="866" actId="20577"/>
          <ac:spMkLst>
            <pc:docMk/>
            <pc:sldMk cId="4206996129" sldId="258"/>
            <ac:spMk id="14" creationId="{C438FEC8-2820-4C38-9A61-3DBE9A49A459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4:51.603" v="290"/>
          <ac:spMkLst>
            <pc:docMk/>
            <pc:sldMk cId="4206996129" sldId="258"/>
            <ac:spMk id="17" creationId="{87A5DCDD-136F-4283-B5C9-6DA276ABD41A}"/>
          </ac:spMkLst>
        </pc:spChg>
        <pc:picChg chg="add mod">
          <ac:chgData name="Chloe Turton" userId="S::cturton@ryeprimary.co.uk::0a4cb2ef-7001-487c-96b3-7d1e2080939c" providerId="AD" clId="Web-{15F477FF-1585-F554-06AE-E5D7E48D473D}" dt="2020-11-16T14:45:40.948" v="387" actId="14100"/>
          <ac:picMkLst>
            <pc:docMk/>
            <pc:sldMk cId="4206996129" sldId="258"/>
            <ac:picMk id="3" creationId="{5AC0B7EE-FE5B-4435-B6FF-C46347CA057A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0:15.955" v="871" actId="14100"/>
          <ac:picMkLst>
            <pc:docMk/>
            <pc:sldMk cId="4206996129" sldId="258"/>
            <ac:picMk id="5" creationId="{25613132-CE6B-44D1-9B2A-7957F946C8B1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44:38.805" v="286"/>
          <ac:picMkLst>
            <pc:docMk/>
            <pc:sldMk cId="4206996129" sldId="258"/>
            <ac:picMk id="6" creationId="{28675050-4E5B-4789-A386-7B79CF140B1F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0:26.393" v="873" actId="1076"/>
          <ac:picMkLst>
            <pc:docMk/>
            <pc:sldMk cId="4206996129" sldId="258"/>
            <ac:picMk id="7" creationId="{8EA35FD6-A820-400C-8D08-8FE9C9EE05CE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0:35.847" v="875" actId="1076"/>
          <ac:picMkLst>
            <pc:docMk/>
            <pc:sldMk cId="4206996129" sldId="258"/>
            <ac:picMk id="8" creationId="{A9FD978E-DED2-4755-9C37-DF36ED7AB760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44:48.727" v="288"/>
          <ac:picMkLst>
            <pc:docMk/>
            <pc:sldMk cId="4206996129" sldId="258"/>
            <ac:picMk id="15" creationId="{409C1A3B-39B2-4EB0-BE00-5C00578ADB36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44:49.634" v="289"/>
          <ac:picMkLst>
            <pc:docMk/>
            <pc:sldMk cId="4206996129" sldId="258"/>
            <ac:picMk id="16" creationId="{E8B1CBDB-A7C3-419A-991D-6B9EB033829C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3:15.679" v="976" actId="14100"/>
        <pc:sldMkLst>
          <pc:docMk/>
          <pc:sldMk cId="3429724935" sldId="260"/>
        </pc:sldMkLst>
        <pc:picChg chg="del">
          <ac:chgData name="Chloe Turton" userId="S::cturton@ryeprimary.co.uk::0a4cb2ef-7001-487c-96b3-7d1e2080939c" providerId="AD" clId="Web-{15F477FF-1585-F554-06AE-E5D7E48D473D}" dt="2020-11-16T14:52:23.912" v="969"/>
          <ac:picMkLst>
            <pc:docMk/>
            <pc:sldMk cId="3429724935" sldId="260"/>
            <ac:picMk id="4" creationId="{19A08F01-9D40-4B06-85FE-770D8A7E6258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52:24.240" v="970"/>
          <ac:picMkLst>
            <pc:docMk/>
            <pc:sldMk cId="3429724935" sldId="260"/>
            <ac:picMk id="6" creationId="{8D76EA80-C5B8-4F31-9A4C-9000FBC8DF4E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2:35.069" v="973" actId="14100"/>
          <ac:picMkLst>
            <pc:docMk/>
            <pc:sldMk cId="3429724935" sldId="260"/>
            <ac:picMk id="7" creationId="{3EEA8F14-6DD4-4735-BE5C-829A6B2BC03E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3:15.679" v="976" actId="14100"/>
          <ac:picMkLst>
            <pc:docMk/>
            <pc:sldMk cId="3429724935" sldId="260"/>
            <ac:picMk id="8" creationId="{D8169A92-6DBF-427F-A3CC-D1F3128E9DC5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1:00.691" v="931" actId="14100"/>
        <pc:sldMkLst>
          <pc:docMk/>
          <pc:sldMk cId="3184520314" sldId="263"/>
        </pc:sldMkLst>
        <pc:spChg chg="mod">
          <ac:chgData name="Chloe Turton" userId="S::cturton@ryeprimary.co.uk::0a4cb2ef-7001-487c-96b3-7d1e2080939c" providerId="AD" clId="Web-{15F477FF-1585-F554-06AE-E5D7E48D473D}" dt="2020-11-16T14:46:15.699" v="525" actId="20577"/>
          <ac:spMkLst>
            <pc:docMk/>
            <pc:sldMk cId="3184520314" sldId="263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15F477FF-1585-F554-06AE-E5D7E48D473D}" dt="2020-11-16T14:50:49.988" v="926" actId="20577"/>
          <ac:spMkLst>
            <pc:docMk/>
            <pc:sldMk cId="3184520314" sldId="263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15F477FF-1585-F554-06AE-E5D7E48D473D}" dt="2020-11-16T14:45:51.135" v="388"/>
          <ac:picMkLst>
            <pc:docMk/>
            <pc:sldMk cId="3184520314" sldId="263"/>
            <ac:picMk id="3" creationId="{3D33054D-991A-4B8F-9B63-5532629056E1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46:31.871" v="531" actId="1076"/>
          <ac:picMkLst>
            <pc:docMk/>
            <pc:sldMk cId="3184520314" sldId="263"/>
            <ac:picMk id="5" creationId="{08601C45-6DE1-4A21-9460-D02B0C503F33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1:00.691" v="931" actId="14100"/>
          <ac:picMkLst>
            <pc:docMk/>
            <pc:sldMk cId="3184520314" sldId="263"/>
            <ac:picMk id="6" creationId="{75F41924-AE53-4E21-8A9C-D251391ED7A4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1:18.207" v="953" actId="14100"/>
        <pc:sldMkLst>
          <pc:docMk/>
          <pc:sldMk cId="140059194" sldId="264"/>
        </pc:sldMkLst>
        <pc:spChg chg="mod">
          <ac:chgData name="Chloe Turton" userId="S::cturton@ryeprimary.co.uk::0a4cb2ef-7001-487c-96b3-7d1e2080939c" providerId="AD" clId="Web-{15F477FF-1585-F554-06AE-E5D7E48D473D}" dt="2020-11-16T14:46:57.637" v="606" actId="20577"/>
          <ac:spMkLst>
            <pc:docMk/>
            <pc:sldMk cId="140059194" sldId="264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15F477FF-1585-F554-06AE-E5D7E48D473D}" dt="2020-11-16T14:51:09.144" v="948" actId="20577"/>
          <ac:spMkLst>
            <pc:docMk/>
            <pc:sldMk cId="140059194" sldId="264"/>
            <ac:spMk id="14" creationId="{C438FEC8-2820-4C38-9A61-3DBE9A49A459}"/>
          </ac:spMkLst>
        </pc:spChg>
        <pc:picChg chg="add mod">
          <ac:chgData name="Chloe Turton" userId="S::cturton@ryeprimary.co.uk::0a4cb2ef-7001-487c-96b3-7d1e2080939c" providerId="AD" clId="Web-{15F477FF-1585-F554-06AE-E5D7E48D473D}" dt="2020-11-16T14:47:10.747" v="613" actId="1076"/>
          <ac:picMkLst>
            <pc:docMk/>
            <pc:sldMk cId="140059194" sldId="264"/>
            <ac:picMk id="3" creationId="{FD4894E9-E08A-427F-93C4-9652592C7986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46:59.294" v="609"/>
          <ac:picMkLst>
            <pc:docMk/>
            <pc:sldMk cId="140059194" sldId="264"/>
            <ac:picMk id="5" creationId="{B757D06B-04EB-4A39-B181-17560C8BF427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1:18.207" v="953" actId="14100"/>
          <ac:picMkLst>
            <pc:docMk/>
            <pc:sldMk cId="140059194" sldId="264"/>
            <ac:picMk id="6" creationId="{C8D0AEAB-5A5E-4A4F-A5C2-95EC94E39699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2:20.365" v="968"/>
        <pc:sldMkLst>
          <pc:docMk/>
          <pc:sldMk cId="290911901" sldId="265"/>
        </pc:sldMkLst>
        <pc:spChg chg="mod">
          <ac:chgData name="Chloe Turton" userId="S::cturton@ryeprimary.co.uk::0a4cb2ef-7001-487c-96b3-7d1e2080939c" providerId="AD" clId="Web-{15F477FF-1585-F554-06AE-E5D7E48D473D}" dt="2020-11-16T14:48:25.530" v="730" actId="20577"/>
          <ac:spMkLst>
            <pc:docMk/>
            <pc:sldMk cId="290911901" sldId="265"/>
            <ac:spMk id="4" creationId="{E602BDD0-0B99-4333-A031-EEF3E716F63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38.967" v="617"/>
          <ac:spMkLst>
            <pc:docMk/>
            <pc:sldMk cId="290911901" sldId="265"/>
            <ac:spMk id="7" creationId="{B286F451-C240-4F65-90C6-C1888A8583B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39.435" v="618"/>
          <ac:spMkLst>
            <pc:docMk/>
            <pc:sldMk cId="290911901" sldId="265"/>
            <ac:spMk id="11" creationId="{8BF9BAD1-F52E-42EB-AE96-D15EC262AD1E}"/>
          </ac:spMkLst>
        </pc:spChg>
        <pc:spChg chg="add del">
          <ac:chgData name="Chloe Turton" userId="S::cturton@ryeprimary.co.uk::0a4cb2ef-7001-487c-96b3-7d1e2080939c" providerId="AD" clId="Web-{15F477FF-1585-F554-06AE-E5D7E48D473D}" dt="2020-11-16T14:52:20.365" v="968"/>
          <ac:spMkLst>
            <pc:docMk/>
            <pc:sldMk cId="290911901" sldId="265"/>
            <ac:spMk id="13" creationId="{D1DF8828-8257-4422-A9BA-5EC85395EDF5}"/>
          </ac:spMkLst>
        </pc:spChg>
        <pc:spChg chg="add del mod">
          <ac:chgData name="Chloe Turton" userId="S::cturton@ryeprimary.co.uk::0a4cb2ef-7001-487c-96b3-7d1e2080939c" providerId="AD" clId="Web-{15F477FF-1585-F554-06AE-E5D7E48D473D}" dt="2020-11-16T14:52:19.365" v="967"/>
          <ac:spMkLst>
            <pc:docMk/>
            <pc:sldMk cId="290911901" sldId="265"/>
            <ac:spMk id="14" creationId="{C438FEC8-2820-4C38-9A61-3DBE9A49A459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7.358" v="622"/>
          <ac:spMkLst>
            <pc:docMk/>
            <pc:sldMk cId="290911901" sldId="265"/>
            <ac:spMk id="15" creationId="{F68019B1-72BD-4BE1-AF26-F03618EA560B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6.295" v="620"/>
          <ac:spMkLst>
            <pc:docMk/>
            <pc:sldMk cId="290911901" sldId="265"/>
            <ac:spMk id="16" creationId="{62AE02C3-1D2E-4E12-BB57-D946599D65E2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6.936" v="621"/>
          <ac:spMkLst>
            <pc:docMk/>
            <pc:sldMk cId="290911901" sldId="265"/>
            <ac:spMk id="17" creationId="{06D1D4A0-5733-4BE7-99CB-76832B61153B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8.389" v="623"/>
          <ac:spMkLst>
            <pc:docMk/>
            <pc:sldMk cId="290911901" sldId="265"/>
            <ac:spMk id="18" creationId="{8BA304D2-C5D3-4E45-A9C9-5B5281FDC1FE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8.623" v="624"/>
          <ac:spMkLst>
            <pc:docMk/>
            <pc:sldMk cId="290911901" sldId="265"/>
            <ac:spMk id="19" creationId="{C0AD9935-5DEB-4F3D-A2DC-8998E39244E4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38.389" v="616"/>
          <ac:spMkLst>
            <pc:docMk/>
            <pc:sldMk cId="290911901" sldId="265"/>
            <ac:spMk id="20" creationId="{EF71AE9E-D4D9-4336-AA4F-530B4D3EFF5F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9.873" v="625"/>
          <ac:spMkLst>
            <pc:docMk/>
            <pc:sldMk cId="290911901" sldId="265"/>
            <ac:spMk id="21" creationId="{9ABD4CD6-B14A-4359-8578-F565FF8356DF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7.436" v="633"/>
          <ac:spMkLst>
            <pc:docMk/>
            <pc:sldMk cId="290911901" sldId="265"/>
            <ac:spMk id="22" creationId="{80BE4377-B32A-494E-931A-947420445D14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6.920" v="632"/>
          <ac:spMkLst>
            <pc:docMk/>
            <pc:sldMk cId="290911901" sldId="265"/>
            <ac:spMk id="23" creationId="{83EB4E96-4CC9-41C6-BB69-D5ED30FD12C6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6.248" v="631"/>
          <ac:spMkLst>
            <pc:docMk/>
            <pc:sldMk cId="290911901" sldId="265"/>
            <ac:spMk id="24" creationId="{BCE183D4-A2C8-4F4A-BBFB-FD2DED583BCD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5.795" v="630"/>
          <ac:spMkLst>
            <pc:docMk/>
            <pc:sldMk cId="290911901" sldId="265"/>
            <ac:spMk id="25" creationId="{768A4004-157C-4E92-9409-8584F620ABB0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4.686" v="629"/>
          <ac:spMkLst>
            <pc:docMk/>
            <pc:sldMk cId="290911901" sldId="265"/>
            <ac:spMk id="26" creationId="{965E6372-801E-4B6E-B8AC-868F8C2002D3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3.139" v="628"/>
          <ac:spMkLst>
            <pc:docMk/>
            <pc:sldMk cId="290911901" sldId="265"/>
            <ac:spMk id="27" creationId="{ABF093C7-0F28-4E9A-B1DF-1AAB1EA5D36E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2.248" v="627"/>
          <ac:spMkLst>
            <pc:docMk/>
            <pc:sldMk cId="290911901" sldId="265"/>
            <ac:spMk id="28" creationId="{2D71C548-65B5-49A2-AFD3-3AB2772FEFD9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7.998" v="634"/>
          <ac:spMkLst>
            <pc:docMk/>
            <pc:sldMk cId="290911901" sldId="265"/>
            <ac:spMk id="29" creationId="{1E5BCC62-C32A-4AB0-9586-3CA0A42C96A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0.842" v="626"/>
          <ac:spMkLst>
            <pc:docMk/>
            <pc:sldMk cId="290911901" sldId="265"/>
            <ac:spMk id="30" creationId="{157C6830-1649-4DD3-A767-58645B7FE78D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7.655" v="636"/>
          <ac:spMkLst>
            <pc:docMk/>
            <pc:sldMk cId="290911901" sldId="265"/>
            <ac:spMk id="31" creationId="{9F9CC0D8-E74C-485A-A58D-4541BF2E79F5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8.358" v="637"/>
          <ac:spMkLst>
            <pc:docMk/>
            <pc:sldMk cId="290911901" sldId="265"/>
            <ac:spMk id="32" creationId="{3910A345-D497-4BD6-B092-22A13BE3E002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8.733" v="638"/>
          <ac:spMkLst>
            <pc:docMk/>
            <pc:sldMk cId="290911901" sldId="265"/>
            <ac:spMk id="33" creationId="{A160E39C-3384-479F-B94E-6D371714E354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9.421" v="639"/>
          <ac:spMkLst>
            <pc:docMk/>
            <pc:sldMk cId="290911901" sldId="265"/>
            <ac:spMk id="34" creationId="{204E58A0-9664-4224-8751-64260173634B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10.030" v="640"/>
          <ac:spMkLst>
            <pc:docMk/>
            <pc:sldMk cId="290911901" sldId="265"/>
            <ac:spMk id="35" creationId="{C1E7840B-BC09-4AC2-BE54-246EA75D380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10.421" v="641"/>
          <ac:spMkLst>
            <pc:docMk/>
            <pc:sldMk cId="290911901" sldId="265"/>
            <ac:spMk id="36" creationId="{C731D2FD-5077-4F4F-8992-8109C697B453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10.796" v="642"/>
          <ac:spMkLst>
            <pc:docMk/>
            <pc:sldMk cId="290911901" sldId="265"/>
            <ac:spMk id="37" creationId="{7BEDC7DB-9748-4D91-BA6A-1D36B2E8F77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6.999" v="635"/>
          <ac:spMkLst>
            <pc:docMk/>
            <pc:sldMk cId="290911901" sldId="265"/>
            <ac:spMk id="38" creationId="{1CAB4594-1115-48BE-AA49-3A921B192E55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4.201" v="619"/>
          <ac:spMkLst>
            <pc:docMk/>
            <pc:sldMk cId="290911901" sldId="265"/>
            <ac:spMk id="39" creationId="{B4FE6989-DDBB-4000-99A6-096974FEBCB4}"/>
          </ac:spMkLst>
        </pc:spChg>
        <pc:picChg chg="add del">
          <ac:chgData name="Chloe Turton" userId="S::cturton@ryeprimary.co.uk::0a4cb2ef-7001-487c-96b3-7d1e2080939c" providerId="AD" clId="Web-{15F477FF-1585-F554-06AE-E5D7E48D473D}" dt="2020-11-16T14:52:18.006" v="966"/>
          <ac:picMkLst>
            <pc:docMk/>
            <pc:sldMk cId="290911901" sldId="265"/>
            <ac:picMk id="3" creationId="{FA83B0FD-00FA-4A46-8A85-84EB69D5F915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48:35.015" v="735" actId="14100"/>
          <ac:picMkLst>
            <pc:docMk/>
            <pc:sldMk cId="290911901" sldId="265"/>
            <ac:picMk id="5" creationId="{21B4A341-BCDC-449E-9286-A5CD2731ED22}"/>
          </ac:picMkLst>
        </pc:picChg>
      </pc:sldChg>
    </pc:docChg>
  </pc:docChgLst>
  <pc:docChgLst>
    <pc:chgData clId="Web-{153EB6E5-F3E2-322F-9A0B-2D31B68B88B6}"/>
    <pc:docChg chg="modSld">
      <pc:chgData name="" userId="" providerId="" clId="Web-{153EB6E5-F3E2-322F-9A0B-2D31B68B88B6}" dt="2020-11-22T19:11:28.303" v="18" actId="20577"/>
      <pc:docMkLst>
        <pc:docMk/>
      </pc:docMkLst>
      <pc:sldChg chg="modSp">
        <pc:chgData name="" userId="" providerId="" clId="Web-{153EB6E5-F3E2-322F-9A0B-2D31B68B88B6}" dt="2020-11-22T19:11:28.303" v="18" actId="20577"/>
        <pc:sldMkLst>
          <pc:docMk/>
          <pc:sldMk cId="2767951850" sldId="256"/>
        </pc:sldMkLst>
        <pc:spChg chg="mod">
          <ac:chgData name="" userId="" providerId="" clId="Web-{153EB6E5-F3E2-322F-9A0B-2D31B68B88B6}" dt="2020-11-22T19:11:28.303" v="18" actId="20577"/>
          <ac:spMkLst>
            <pc:docMk/>
            <pc:sldMk cId="2767951850" sldId="256"/>
            <ac:spMk id="2" creationId="{3170A709-B697-4050-9C85-1E9C92B1F59C}"/>
          </ac:spMkLst>
        </pc:spChg>
      </pc:sldChg>
    </pc:docChg>
  </pc:docChgLst>
  <pc:docChgLst>
    <pc:chgData clId="Web-{5A884CFF-81AD-2653-272B-04EFB51EB68F}"/>
    <pc:docChg chg="modSld">
      <pc:chgData name="" userId="" providerId="" clId="Web-{5A884CFF-81AD-2653-272B-04EFB51EB68F}" dt="2020-11-17T12:27:51.050" v="1" actId="20577"/>
      <pc:docMkLst>
        <pc:docMk/>
      </pc:docMkLst>
      <pc:sldChg chg="modSp">
        <pc:chgData name="" userId="" providerId="" clId="Web-{5A884CFF-81AD-2653-272B-04EFB51EB68F}" dt="2020-11-17T12:27:51.034" v="0" actId="20577"/>
        <pc:sldMkLst>
          <pc:docMk/>
          <pc:sldMk cId="2767951850" sldId="256"/>
        </pc:sldMkLst>
        <pc:spChg chg="mod">
          <ac:chgData name="" userId="" providerId="" clId="Web-{5A884CFF-81AD-2653-272B-04EFB51EB68F}" dt="2020-11-17T12:27:51.034" v="0" actId="20577"/>
          <ac:spMkLst>
            <pc:docMk/>
            <pc:sldMk cId="2767951850" sldId="256"/>
            <ac:spMk id="2" creationId="{3170A709-B697-4050-9C85-1E9C92B1F5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4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3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0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3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8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4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0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8A5D-0791-494F-A755-3E63BA3CB8C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1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70A709-B697-4050-9C85-1E9C92B1F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789" y="1106905"/>
            <a:ext cx="8590547" cy="345306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GB" sz="1600" dirty="0">
                <a:latin typeface="XCCW Joined 1a"/>
              </a:rPr>
              <a:t/>
            </a:r>
            <a:br>
              <a:rPr lang="en-GB" sz="160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Y3:</a:t>
            </a:r>
            <a:br>
              <a:rPr lang="en-GB" sz="1600" dirty="0" smtClean="0">
                <a:latin typeface="XCCW Joined 1a"/>
              </a:rPr>
            </a:br>
            <a:r>
              <a:rPr lang="en-GB" sz="1600" b="1" u="sng" dirty="0" smtClean="0">
                <a:latin typeface="XCCW Joined 1a"/>
              </a:rPr>
              <a:t>LI</a:t>
            </a:r>
            <a:r>
              <a:rPr lang="en-GB" sz="1600" b="1" u="sng" dirty="0">
                <a:latin typeface="XCCW Joined 1a"/>
              </a:rPr>
              <a:t>: Can </a:t>
            </a:r>
            <a:r>
              <a:rPr lang="en-GB" sz="1600" b="1" u="sng" dirty="0" smtClean="0">
                <a:latin typeface="XCCW Joined 1a"/>
              </a:rPr>
              <a:t>I </a:t>
            </a:r>
            <a:r>
              <a:rPr lang="en-GB" sz="1600" b="1" u="sng" dirty="0" smtClean="0">
                <a:latin typeface="XCCW Joined 1a"/>
              </a:rPr>
              <a:t>multiply by 4?</a:t>
            </a:r>
            <a:r>
              <a:rPr lang="en-GB" sz="1600" b="1" u="sng" dirty="0">
                <a:latin typeface="XCCW Joined 1a"/>
              </a:rPr>
              <a:t/>
            </a:r>
            <a:br>
              <a:rPr lang="en-GB" sz="1600" b="1" u="sng" dirty="0">
                <a:latin typeface="XCCW Joined 1a"/>
              </a:rPr>
            </a:br>
            <a:r>
              <a:rPr lang="en-GB" sz="1600" dirty="0">
                <a:latin typeface="XCCW Joined 1a"/>
              </a:rPr>
              <a:t>- </a:t>
            </a:r>
            <a:r>
              <a:rPr lang="en-GB" sz="1600" dirty="0" smtClean="0">
                <a:latin typeface="XCCW Joined 1a"/>
              </a:rPr>
              <a:t>Count in groups of </a:t>
            </a:r>
            <a:r>
              <a:rPr lang="en-GB" sz="1600" dirty="0" smtClean="0">
                <a:latin typeface="XCCW Joined 1a"/>
              </a:rPr>
              <a:t>4.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>
                <a:latin typeface="XCCW Joined 1a"/>
              </a:rPr>
              <a:t>- </a:t>
            </a:r>
            <a:r>
              <a:rPr lang="en-GB" sz="1600" dirty="0" smtClean="0">
                <a:latin typeface="XCCW Joined 1a"/>
              </a:rPr>
              <a:t>Understand that multiplication is commutative.</a:t>
            </a:r>
            <a:r>
              <a:rPr lang="en-GB" sz="1600" dirty="0">
                <a:latin typeface="XCCW Joined 1a"/>
              </a:rPr>
              <a:t/>
            </a:r>
            <a:br>
              <a:rPr lang="en-GB" sz="1600" dirty="0">
                <a:latin typeface="XCCW Joined 1a"/>
              </a:rPr>
            </a:br>
            <a:r>
              <a:rPr lang="en-GB" sz="1600" dirty="0">
                <a:latin typeface="XCCW Joined 1a"/>
              </a:rPr>
              <a:t>- </a:t>
            </a:r>
            <a:r>
              <a:rPr lang="en-GB" sz="1600" dirty="0" smtClean="0">
                <a:latin typeface="XCCW Joined 1a"/>
              </a:rPr>
              <a:t>Relate the </a:t>
            </a:r>
            <a:r>
              <a:rPr lang="en-GB" sz="1600" dirty="0" smtClean="0">
                <a:latin typeface="XCCW Joined 1a"/>
              </a:rPr>
              <a:t>4 times table to the 2 times table.</a:t>
            </a:r>
            <a:r>
              <a:rPr lang="en-GB" sz="1600" dirty="0">
                <a:latin typeface="XCCW Joined 1a"/>
              </a:rPr>
              <a:t/>
            </a:r>
            <a:br>
              <a:rPr lang="en-GB" sz="1600" dirty="0">
                <a:latin typeface="XCCW Joined 1a"/>
              </a:rPr>
            </a:br>
            <a:r>
              <a:rPr lang="en-GB" sz="1600" dirty="0">
                <a:latin typeface="XCCW Joined 1a"/>
              </a:rPr>
              <a:t>Challenge: Reasoning and problem-solving</a:t>
            </a:r>
            <a:r>
              <a:rPr lang="en-GB" sz="1600" dirty="0" smtClean="0">
                <a:latin typeface="XCCW Joined 1a"/>
              </a:rPr>
              <a:t>.</a:t>
            </a:r>
            <a:br>
              <a:rPr lang="en-GB" sz="1600" dirty="0" smtClean="0">
                <a:latin typeface="XCCW Joined 1a"/>
              </a:rPr>
            </a:br>
            <a:r>
              <a:rPr lang="en-GB" sz="1600" dirty="0">
                <a:latin typeface="XCCW Joined 1a"/>
              </a:rPr>
              <a:t/>
            </a:r>
            <a:br>
              <a:rPr lang="en-GB" sz="160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Y4:</a:t>
            </a:r>
            <a:br>
              <a:rPr lang="en-GB" sz="1600" dirty="0" smtClean="0">
                <a:latin typeface="XCCW Joined 1a"/>
              </a:rPr>
            </a:br>
            <a:r>
              <a:rPr lang="en-GB" sz="1600" b="1" u="sng" dirty="0">
                <a:latin typeface="XCCW Joined 1a"/>
              </a:rPr>
              <a:t>LI: Can I </a:t>
            </a:r>
            <a:r>
              <a:rPr lang="en-GB" sz="1600" b="1" u="sng" dirty="0" smtClean="0">
                <a:latin typeface="XCCW Joined 1a"/>
              </a:rPr>
              <a:t>multiply and divide by 6?</a:t>
            </a:r>
            <a:r>
              <a:rPr lang="en-GB" sz="1600" b="1" u="sng" dirty="0">
                <a:latin typeface="XCCW Joined 1a"/>
              </a:rPr>
              <a:t/>
            </a:r>
            <a:br>
              <a:rPr lang="en-GB" sz="1600" b="1" u="sng" dirty="0">
                <a:latin typeface="XCCW Joined 1a"/>
              </a:rPr>
            </a:br>
            <a:r>
              <a:rPr lang="en-GB" sz="1600" dirty="0">
                <a:latin typeface="XCCW Joined 1a"/>
              </a:rPr>
              <a:t>- Count in groups of </a:t>
            </a:r>
            <a:r>
              <a:rPr lang="en-GB" sz="1600" dirty="0" smtClean="0">
                <a:latin typeface="XCCW Joined 1a"/>
              </a:rPr>
              <a:t>6.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>
                <a:latin typeface="XCCW Joined 1a"/>
              </a:rPr>
              <a:t>- </a:t>
            </a:r>
            <a:r>
              <a:rPr lang="en-GB" sz="1600" dirty="0" smtClean="0">
                <a:latin typeface="XCCW Joined 1a"/>
              </a:rPr>
              <a:t>Know that multiplication is the opposite of division.</a:t>
            </a:r>
            <a:r>
              <a:rPr lang="en-GB" sz="1600" dirty="0">
                <a:latin typeface="XCCW Joined 1a"/>
              </a:rPr>
              <a:t/>
            </a:r>
            <a:br>
              <a:rPr lang="en-GB" sz="1600" dirty="0">
                <a:latin typeface="XCCW Joined 1a"/>
              </a:rPr>
            </a:br>
            <a:r>
              <a:rPr lang="en-GB" sz="1600" dirty="0">
                <a:latin typeface="XCCW Joined 1a"/>
              </a:rPr>
              <a:t>- Relate the </a:t>
            </a:r>
            <a:r>
              <a:rPr lang="en-GB" sz="1600" dirty="0" smtClean="0">
                <a:latin typeface="XCCW Joined 1a"/>
              </a:rPr>
              <a:t>6 times table to the 3 times table.</a:t>
            </a:r>
            <a:r>
              <a:rPr lang="en-GB" sz="1600" dirty="0">
                <a:latin typeface="XCCW Joined 1a"/>
              </a:rPr>
              <a:t/>
            </a:r>
            <a:br>
              <a:rPr lang="en-GB" sz="1600" dirty="0">
                <a:latin typeface="XCCW Joined 1a"/>
              </a:rPr>
            </a:br>
            <a:r>
              <a:rPr lang="en-GB" sz="1600" dirty="0">
                <a:latin typeface="XCCW Joined 1a"/>
              </a:rPr>
              <a:t>Challenge: Reasoning and problem-solving.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679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your book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62575" cy="501417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u="sng" dirty="0" smtClean="0">
                <a:latin typeface="XCCW Joined 1a"/>
              </a:rPr>
              <a:t>Year 3 </a:t>
            </a:r>
            <a:endParaRPr lang="en-US" sz="1800" u="sng" dirty="0" smtClean="0">
              <a:latin typeface="XCCW Joined 1a"/>
            </a:endParaRPr>
          </a:p>
          <a:p>
            <a:pPr marL="0" indent="0">
              <a:buNone/>
            </a:pPr>
            <a:r>
              <a:rPr lang="en-US" sz="1800" dirty="0" smtClean="0"/>
              <a:t>Draw the array in your book and circle the groups of 4.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Draw the array in your book and circle the 4 equal groups.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How does this relate to the two times table?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 txBox="1">
            <a:spLocks/>
          </p:cNvSpPr>
          <p:nvPr/>
        </p:nvSpPr>
        <p:spPr>
          <a:xfrm>
            <a:off x="4581162" y="1755593"/>
            <a:ext cx="4462575" cy="50141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Year 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XCCW Joined 1a"/>
              </a:rPr>
              <a:t>Draw the array in your book and circle the groups of 6.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 smtClean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XCCW Joined 1a"/>
              </a:rPr>
              <a:t>Draw the array in your book and circle the 6 equal groups.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XCCW Joined 1a"/>
              </a:rPr>
              <a:t>How does this relate to the 3 times table?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9778FF-43E3-499C-BEFD-50D5DB0F3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832" y="2714327"/>
            <a:ext cx="839273" cy="12740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29778FF-43E3-499C-BEFD-50D5DB0F36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05" y="4819190"/>
            <a:ext cx="809622" cy="12290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5CA72E5-9C13-4240-92BE-93318282DB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387" y="2714327"/>
            <a:ext cx="2926087" cy="13916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5CA72E5-9C13-4240-92BE-93318282DB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405" y="4656578"/>
            <a:ext cx="2926087" cy="139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your book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62575" cy="501417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 dirty="0" smtClean="0">
                <a:latin typeface="XCCW Joined 1a"/>
              </a:rPr>
              <a:t>Year 3 </a:t>
            </a:r>
            <a:endParaRPr lang="en-US" sz="2000" u="sng" dirty="0" smtClean="0">
              <a:latin typeface="XCCW Joined 1a"/>
            </a:endParaRPr>
          </a:p>
          <a:p>
            <a:pPr marL="0" indent="0">
              <a:buNone/>
            </a:pPr>
            <a:r>
              <a:rPr lang="en-US" sz="2000" dirty="0" smtClean="0"/>
              <a:t>Write down the multiples of 4.</a:t>
            </a:r>
          </a:p>
          <a:p>
            <a:pPr marL="0" indent="0">
              <a:buNone/>
            </a:pPr>
            <a:r>
              <a:rPr lang="en-US" sz="2000" dirty="0" smtClean="0"/>
              <a:t>How do you know they are multiples of 4?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 txBox="1">
            <a:spLocks/>
          </p:cNvSpPr>
          <p:nvPr/>
        </p:nvSpPr>
        <p:spPr>
          <a:xfrm>
            <a:off x="4581162" y="1755593"/>
            <a:ext cx="4462575" cy="50141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Year 4</a:t>
            </a:r>
          </a:p>
          <a:p>
            <a:pPr marL="0" indent="0">
              <a:buNone/>
            </a:pPr>
            <a:r>
              <a:rPr lang="en-US" sz="2000" dirty="0"/>
              <a:t>Write down the multiples of </a:t>
            </a:r>
            <a:r>
              <a:rPr lang="en-US" sz="2000" dirty="0" smtClean="0"/>
              <a:t>6.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do you know they are multiples of </a:t>
            </a:r>
            <a:r>
              <a:rPr lang="en-US" sz="2000" dirty="0" smtClean="0"/>
              <a:t>6?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1A15C0C-FBB4-46A7-827B-D5C0A48813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2" y="3697499"/>
            <a:ext cx="4316481" cy="1427953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="" xmlns:a16="http://schemas.microsoft.com/office/drawing/2014/main" xmlns:lc="http://schemas.openxmlformats.org/drawingml/2006/lockedCanvas" id="{A0027BD4-E70A-4CE2-9E02-5FCBE62F4E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442" y="3697499"/>
            <a:ext cx="4309194" cy="142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BEDD0C-B810-419A-8F41-79F94B5B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252240"/>
          </a:xfrm>
        </p:spPr>
        <p:txBody>
          <a:bodyPr>
            <a:normAutofit/>
          </a:bodyPr>
          <a:lstStyle/>
          <a:p>
            <a:r>
              <a:rPr lang="en-GB" dirty="0" smtClean="0"/>
              <a:t>Light bulb challenge</a:t>
            </a:r>
            <a:br>
              <a:rPr lang="en-GB" dirty="0" smtClean="0"/>
            </a:br>
            <a:r>
              <a:rPr lang="en-GB" dirty="0" smtClean="0"/>
              <a:t>Year 3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Year 4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396" y="928688"/>
            <a:ext cx="3253374" cy="284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158" y="4501314"/>
            <a:ext cx="3896556" cy="191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7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EF16E-5F0E-4072-8DAE-24E86613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5EC53B-2B78-468C-A172-5138D9AFF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46B9F8-23DD-49DF-89CA-1B2F07FF0E29}"/>
              </a:ext>
            </a:extLst>
          </p:cNvPr>
          <p:cNvSpPr txBox="1"/>
          <p:nvPr/>
        </p:nvSpPr>
        <p:spPr>
          <a:xfrm>
            <a:off x="1239252" y="1874542"/>
            <a:ext cx="642486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Segoe UI"/>
                <a:cs typeface="Segoe UI"/>
              </a:rPr>
              <a:t>Year 3: Count in 2s in your book to 24.</a:t>
            </a:r>
          </a:p>
          <a:p>
            <a:r>
              <a:rPr lang="en-US" sz="2800" dirty="0" smtClean="0">
                <a:latin typeface="Segoe UI"/>
                <a:cs typeface="Segoe UI"/>
              </a:rPr>
              <a:t>Then, count in </a:t>
            </a:r>
            <a:r>
              <a:rPr lang="en-US" sz="2800" dirty="0" smtClean="0">
                <a:latin typeface="Segoe UI"/>
                <a:cs typeface="Segoe UI"/>
              </a:rPr>
              <a:t>4s in your book to 48.</a:t>
            </a:r>
          </a:p>
          <a:p>
            <a:endParaRPr lang="en-US" sz="2800" dirty="0">
              <a:latin typeface="Segoe UI"/>
              <a:cs typeface="Segoe UI"/>
            </a:endParaRPr>
          </a:p>
          <a:p>
            <a:endParaRPr lang="en-US" sz="2800" dirty="0" smtClean="0">
              <a:latin typeface="Segoe UI"/>
              <a:cs typeface="Segoe UI"/>
            </a:endParaRPr>
          </a:p>
          <a:p>
            <a:r>
              <a:rPr lang="en-US" sz="2800" dirty="0" smtClean="0">
                <a:latin typeface="Segoe UI"/>
                <a:cs typeface="Segoe UI"/>
              </a:rPr>
              <a:t>Year 4: Count in 3s in your book to 36.</a:t>
            </a:r>
          </a:p>
          <a:p>
            <a:r>
              <a:rPr lang="en-US" sz="2800" dirty="0" smtClean="0">
                <a:latin typeface="Segoe UI"/>
                <a:cs typeface="Segoe UI"/>
              </a:rPr>
              <a:t>Then, count in 6s in your book to 72.</a:t>
            </a:r>
            <a:endParaRPr lang="en-US" sz="44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6255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your book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62575" cy="501417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 dirty="0" smtClean="0">
                <a:latin typeface="XCCW Joined 1a"/>
              </a:rPr>
              <a:t>Year 3 </a:t>
            </a:r>
            <a:endParaRPr lang="en-US" sz="2000" u="sng" dirty="0" smtClean="0">
              <a:latin typeface="XCCW Joined 1a"/>
            </a:endParaRPr>
          </a:p>
          <a:p>
            <a:pPr marL="0" indent="0">
              <a:buNone/>
            </a:pPr>
            <a:r>
              <a:rPr lang="en-US" sz="2000" dirty="0" smtClean="0"/>
              <a:t>How many wheels?</a:t>
            </a:r>
          </a:p>
          <a:p>
            <a:pPr marL="0" indent="0">
              <a:buNone/>
            </a:pPr>
            <a:r>
              <a:rPr lang="en-US" sz="2000" dirty="0" smtClean="0"/>
              <a:t>Count in groups of 4.</a:t>
            </a:r>
          </a:p>
          <a:p>
            <a:pPr marL="0" indent="0">
              <a:buNone/>
            </a:pPr>
            <a:r>
              <a:rPr lang="en-US" sz="2000" dirty="0" smtClean="0"/>
              <a:t>What are the number sentences?</a:t>
            </a:r>
            <a:endParaRPr lang="en-US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 txBox="1">
            <a:spLocks/>
          </p:cNvSpPr>
          <p:nvPr/>
        </p:nvSpPr>
        <p:spPr>
          <a:xfrm>
            <a:off x="4581162" y="1755593"/>
            <a:ext cx="4462575" cy="50141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Year 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XCCW Joined 1a"/>
              </a:rPr>
              <a:t>How many legs are there?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XCCW Joined 1a"/>
              </a:rPr>
              <a:t>What are the number sentences?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5" y="3620746"/>
            <a:ext cx="4138863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861" y="3420956"/>
            <a:ext cx="3801129" cy="159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9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your book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62575" cy="501417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 dirty="0" smtClean="0">
                <a:latin typeface="XCCW Joined 1a"/>
              </a:rPr>
              <a:t>Year 3 </a:t>
            </a:r>
            <a:endParaRPr lang="en-US" sz="2000" u="sng" dirty="0" smtClean="0">
              <a:latin typeface="XCCW Joined 1a"/>
            </a:endParaRPr>
          </a:p>
          <a:p>
            <a:pPr marL="0" indent="0">
              <a:buNone/>
            </a:pPr>
            <a:r>
              <a:rPr lang="en-US" sz="2000" dirty="0" smtClean="0"/>
              <a:t>What happens to the number of wheels as the number of cars goes up?</a:t>
            </a:r>
          </a:p>
          <a:p>
            <a:pPr marL="0" indent="0">
              <a:buNone/>
            </a:pPr>
            <a:r>
              <a:rPr lang="en-US" sz="2000" dirty="0" smtClean="0"/>
              <a:t>Can you draw and fill in the table in your book?</a:t>
            </a:r>
            <a:endParaRPr lang="en-US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 txBox="1">
            <a:spLocks/>
          </p:cNvSpPr>
          <p:nvPr/>
        </p:nvSpPr>
        <p:spPr>
          <a:xfrm>
            <a:off x="4581162" y="1755593"/>
            <a:ext cx="4462575" cy="50141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Year 4</a:t>
            </a:r>
          </a:p>
          <a:p>
            <a:pPr marL="0" indent="0">
              <a:buNone/>
            </a:pPr>
            <a:r>
              <a:rPr lang="en-US" sz="2000" dirty="0"/>
              <a:t>What happens to the number of </a:t>
            </a:r>
            <a:r>
              <a:rPr lang="en-US" sz="2000" dirty="0" smtClean="0"/>
              <a:t>dots </a:t>
            </a:r>
            <a:r>
              <a:rPr lang="en-US" sz="2000" dirty="0"/>
              <a:t>as the number of </a:t>
            </a:r>
            <a:r>
              <a:rPr lang="en-US" sz="2000" dirty="0" smtClean="0"/>
              <a:t>dice </a:t>
            </a:r>
            <a:r>
              <a:rPr lang="en-US" sz="2000" dirty="0"/>
              <a:t>goes up?</a:t>
            </a:r>
          </a:p>
          <a:p>
            <a:pPr marL="0" indent="0">
              <a:buNone/>
            </a:pPr>
            <a:r>
              <a:rPr lang="en-US" sz="2000" dirty="0"/>
              <a:t>Can you draw and fill in the table in your book?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13" y="3710983"/>
            <a:ext cx="4333820" cy="55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13" y="4528386"/>
            <a:ext cx="4461849" cy="104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870" y="3648497"/>
            <a:ext cx="4589130" cy="61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720" y="4484810"/>
            <a:ext cx="3973429" cy="109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8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your book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62575" cy="501417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 dirty="0" smtClean="0">
                <a:latin typeface="XCCW Joined 1a"/>
              </a:rPr>
              <a:t>Year 3 </a:t>
            </a:r>
            <a:endParaRPr lang="en-US" sz="2000" u="sng" dirty="0" smtClean="0">
              <a:latin typeface="XCCW Joined 1a"/>
            </a:endParaRPr>
          </a:p>
          <a:p>
            <a:pPr marL="0" indent="0">
              <a:buNone/>
            </a:pPr>
            <a:r>
              <a:rPr lang="en-US" sz="2000" dirty="0" smtClean="0"/>
              <a:t>Can you write out your 4 times table in two different ways?</a:t>
            </a:r>
          </a:p>
          <a:p>
            <a:pPr marL="0" indent="0">
              <a:buNone/>
            </a:pPr>
            <a:r>
              <a:rPr lang="en-US" sz="2000" dirty="0" smtClean="0"/>
              <a:t>Can you think of any more ways you could show the 4 times table?</a:t>
            </a:r>
            <a:endParaRPr lang="en-US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 txBox="1">
            <a:spLocks/>
          </p:cNvSpPr>
          <p:nvPr/>
        </p:nvSpPr>
        <p:spPr>
          <a:xfrm>
            <a:off x="4581162" y="1755593"/>
            <a:ext cx="4462575" cy="50141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Year 4 </a:t>
            </a:r>
          </a:p>
          <a:p>
            <a:pPr marL="0" indent="0">
              <a:buNone/>
            </a:pPr>
            <a:r>
              <a:rPr lang="en-US" sz="2000" dirty="0"/>
              <a:t>Can you write out your </a:t>
            </a:r>
            <a:r>
              <a:rPr lang="en-US" sz="2000" dirty="0" smtClean="0"/>
              <a:t>6 </a:t>
            </a:r>
            <a:r>
              <a:rPr lang="en-US" sz="2000" dirty="0"/>
              <a:t>times table in two different ways?</a:t>
            </a:r>
          </a:p>
          <a:p>
            <a:pPr marL="0" indent="0">
              <a:buNone/>
            </a:pPr>
            <a:r>
              <a:rPr lang="en-US" sz="2000" dirty="0"/>
              <a:t>Can you think of any more ways you could show the </a:t>
            </a:r>
            <a:r>
              <a:rPr lang="en-US" sz="2000" dirty="0" smtClean="0"/>
              <a:t>6 </a:t>
            </a:r>
            <a:r>
              <a:rPr lang="en-US" sz="2000" dirty="0"/>
              <a:t>times table?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 smtClean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44" y="4121066"/>
            <a:ext cx="4074031" cy="132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50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your book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62575" cy="501417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 dirty="0" smtClean="0">
                <a:latin typeface="XCCW Joined 1a"/>
              </a:rPr>
              <a:t>Year 3 </a:t>
            </a:r>
            <a:endParaRPr lang="en-US" sz="2000" u="sng" dirty="0" smtClean="0">
              <a:latin typeface="XCCW Joined 1a"/>
            </a:endParaRPr>
          </a:p>
          <a:p>
            <a:pPr marL="0" indent="0">
              <a:buNone/>
            </a:pPr>
            <a:r>
              <a:rPr lang="en-US" sz="2000" dirty="0"/>
              <a:t>Can you compare the number line going up in 1s to the number line going up in </a:t>
            </a:r>
            <a:r>
              <a:rPr lang="en-US" sz="2000" dirty="0" smtClean="0"/>
              <a:t>4s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What do you notice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Draw the number lines in your book and explain.</a:t>
            </a:r>
            <a:endParaRPr lang="en-US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 txBox="1">
            <a:spLocks/>
          </p:cNvSpPr>
          <p:nvPr/>
        </p:nvSpPr>
        <p:spPr>
          <a:xfrm>
            <a:off x="4581162" y="1755593"/>
            <a:ext cx="4462575" cy="50141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Year 4 </a:t>
            </a:r>
          </a:p>
          <a:p>
            <a:pPr marL="0" indent="0">
              <a:buNone/>
            </a:pPr>
            <a:r>
              <a:rPr lang="en-US" sz="2000" dirty="0"/>
              <a:t>Can you compare the number line going up in 1s to the number line going up in </a:t>
            </a:r>
            <a:r>
              <a:rPr lang="en-US" sz="2000" dirty="0" smtClean="0"/>
              <a:t>6s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What do you notice?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Draw the number lines in your book and explain.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 smtClean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23" y="3688934"/>
            <a:ext cx="4105465" cy="13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895" y="3742812"/>
            <a:ext cx="4327107" cy="122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7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your book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62575" cy="501417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 dirty="0" smtClean="0">
                <a:latin typeface="XCCW Joined 1a"/>
              </a:rPr>
              <a:t>Year 3 </a:t>
            </a:r>
            <a:endParaRPr lang="en-US" sz="2000" u="sng" dirty="0" smtClean="0">
              <a:latin typeface="XCCW Joined 1a"/>
            </a:endParaRPr>
          </a:p>
          <a:p>
            <a:pPr marL="0" indent="0">
              <a:buNone/>
            </a:pPr>
            <a:r>
              <a:rPr lang="en-US" sz="2000" dirty="0" smtClean="0"/>
              <a:t>What number sentences are being shown here?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Can you relate this to the two times table?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 txBox="1">
            <a:spLocks/>
          </p:cNvSpPr>
          <p:nvPr/>
        </p:nvSpPr>
        <p:spPr>
          <a:xfrm>
            <a:off x="4581162" y="1755593"/>
            <a:ext cx="4462575" cy="50141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Year 4 </a:t>
            </a:r>
          </a:p>
          <a:p>
            <a:pPr marL="0" indent="0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number sentences are being shown here?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 you relate this to the </a:t>
            </a:r>
            <a:r>
              <a:rPr lang="en-US" sz="2000" dirty="0" smtClean="0"/>
              <a:t>three </a:t>
            </a:r>
            <a:r>
              <a:rPr lang="en-US" sz="2000" dirty="0"/>
              <a:t>times table?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 smtClean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77" y="3046495"/>
            <a:ext cx="3173329" cy="78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39" y="3886443"/>
            <a:ext cx="4163177" cy="62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962" y="2895428"/>
            <a:ext cx="3920973" cy="99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330" y="4096955"/>
            <a:ext cx="4441407" cy="8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4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your book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62575" cy="501417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 dirty="0" smtClean="0">
                <a:latin typeface="XCCW Joined 1a"/>
              </a:rPr>
              <a:t>Year 3 </a:t>
            </a:r>
            <a:endParaRPr lang="en-US" sz="2000" u="sng" dirty="0" smtClean="0">
              <a:latin typeface="XCCW Joined 1a"/>
            </a:endParaRPr>
          </a:p>
          <a:p>
            <a:pPr marL="0" indent="0">
              <a:buNone/>
            </a:pPr>
            <a:r>
              <a:rPr lang="en-US" sz="2000" dirty="0" err="1"/>
              <a:t>Dougie</a:t>
            </a:r>
            <a:r>
              <a:rPr lang="en-US" sz="2000" dirty="0"/>
              <a:t> wrote this.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Draw a picture like this to show that </a:t>
            </a:r>
            <a:r>
              <a:rPr lang="en-US" sz="2000" dirty="0" smtClean="0"/>
              <a:t>4 </a:t>
            </a:r>
            <a:r>
              <a:rPr lang="en-US" sz="2000" dirty="0"/>
              <a:t>x </a:t>
            </a:r>
            <a:r>
              <a:rPr lang="en-US" sz="2000" dirty="0" smtClean="0"/>
              <a:t>6 </a:t>
            </a:r>
            <a:r>
              <a:rPr lang="en-US" sz="2000" dirty="0"/>
              <a:t>= </a:t>
            </a:r>
            <a:r>
              <a:rPr lang="en-US" sz="2000" dirty="0" smtClean="0"/>
              <a:t>24.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 txBox="1">
            <a:spLocks/>
          </p:cNvSpPr>
          <p:nvPr/>
        </p:nvSpPr>
        <p:spPr>
          <a:xfrm>
            <a:off x="4581162" y="1755593"/>
            <a:ext cx="4462575" cy="50141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Year 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XCCW Joined 1a"/>
              </a:rPr>
              <a:t>Which of the these numbers are multiples of 3, multiples of 6, both, or neither?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XCCW Joined 1a"/>
              </a:rPr>
              <a:t>0, 3, 6, 31, 15, 61, 30, 36, 60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69" y="2599824"/>
            <a:ext cx="33623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1084DC9C-4161-407A-91DB-847023BE3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434" y="4377716"/>
            <a:ext cx="4172303" cy="226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your book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62575" cy="501417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 dirty="0" smtClean="0">
                <a:latin typeface="XCCW Joined 1a"/>
              </a:rPr>
              <a:t>Year 3 </a:t>
            </a:r>
            <a:endParaRPr lang="en-US" sz="2000" u="sng" dirty="0" smtClean="0">
              <a:latin typeface="XCCW Joined 1a"/>
            </a:endParaRPr>
          </a:p>
          <a:p>
            <a:pPr marL="0" indent="0">
              <a:buNone/>
            </a:pPr>
            <a:r>
              <a:rPr lang="en-US" sz="2000" dirty="0" smtClean="0"/>
              <a:t>Which one represents groups of 4? Don’t get mixed up with 4 groups!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E602BDD0-0B99-4333-A031-EEF3E716F63C}"/>
              </a:ext>
            </a:extLst>
          </p:cNvPr>
          <p:cNvSpPr txBox="1">
            <a:spLocks/>
          </p:cNvSpPr>
          <p:nvPr/>
        </p:nvSpPr>
        <p:spPr>
          <a:xfrm>
            <a:off x="4581162" y="1755593"/>
            <a:ext cx="4462575" cy="50141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>
                <a:latin typeface="XCCW Joined 1a"/>
              </a:rPr>
              <a:t>Year 4 </a:t>
            </a:r>
          </a:p>
          <a:p>
            <a:pPr marL="0" indent="0">
              <a:buNone/>
            </a:pPr>
            <a:r>
              <a:rPr lang="en-US" sz="2000" dirty="0"/>
              <a:t>Which one represents groups of </a:t>
            </a:r>
            <a:r>
              <a:rPr lang="en-US" sz="2000" dirty="0" smtClean="0"/>
              <a:t>6? </a:t>
            </a:r>
            <a:r>
              <a:rPr lang="en-US" sz="2000" dirty="0"/>
              <a:t>Don’t get mixed up with </a:t>
            </a:r>
            <a:r>
              <a:rPr lang="en-US" sz="2000" dirty="0" smtClean="0"/>
              <a:t>6 </a:t>
            </a:r>
            <a:r>
              <a:rPr lang="en-US" sz="2000" dirty="0"/>
              <a:t>groups!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 smtClean="0">
              <a:latin typeface="XCCW Joined 1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78" y="3364832"/>
            <a:ext cx="4349749" cy="274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393" y="3047491"/>
            <a:ext cx="3858375" cy="360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1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289</TotalTime>
  <Words>521</Words>
  <Application>Microsoft Office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school</vt:lpstr>
      <vt:lpstr> Y3: LI: Can I multiply by 4? - Count in groups of 4. - Understand that multiplication is commutative. - Relate the 4 times table to the 2 times table. Challenge: Reasoning and problem-solving.  Y4: LI: Can I multiply and divide by 6? - Count in groups of 6. - Know that multiplication is the opposite of division. - Relate the 6 times table to the 3 times table. Challenge: Reasoning and problem-solving.</vt:lpstr>
      <vt:lpstr>Focus task</vt:lpstr>
      <vt:lpstr> In your book</vt:lpstr>
      <vt:lpstr> In your book</vt:lpstr>
      <vt:lpstr> In your book</vt:lpstr>
      <vt:lpstr> In your book</vt:lpstr>
      <vt:lpstr> In your book</vt:lpstr>
      <vt:lpstr> In your book</vt:lpstr>
      <vt:lpstr> In your book</vt:lpstr>
      <vt:lpstr> In your book</vt:lpstr>
      <vt:lpstr> In your book</vt:lpstr>
      <vt:lpstr>Light bulb challenge Year 3         Year 4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3: Can I subtract 3-digit from 3-digit numbers?  Year 4: Can I subtract 4-digit from 4-digit numbers?</dc:title>
  <dc:creator>Sophie Teresa</dc:creator>
  <cp:lastModifiedBy>local_admin</cp:lastModifiedBy>
  <cp:revision>684</cp:revision>
  <dcterms:created xsi:type="dcterms:W3CDTF">2020-10-29T10:47:08Z</dcterms:created>
  <dcterms:modified xsi:type="dcterms:W3CDTF">2020-11-25T14:22:18Z</dcterms:modified>
</cp:coreProperties>
</file>