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5DE41-E1F0-418D-B334-64FECED0C86D}" v="5" dt="2020-10-04T18:33:17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4" autoAdjust="0"/>
    <p:restoredTop sz="94660"/>
  </p:normalViewPr>
  <p:slideViewPr>
    <p:cSldViewPr snapToGrid="0">
      <p:cViewPr>
        <p:scale>
          <a:sx n="60" d="100"/>
          <a:sy n="60" d="100"/>
        </p:scale>
        <p:origin x="-1410" y="-11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28" Type="http://schemas.microsoft.com/office/2015/10/relationships/revisionInfo" Target="revisionInfo.xml"/><Relationship Id="rId4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5A55DE41-E1F0-418D-B334-64FECED0C86D}"/>
    <pc:docChg chg="modSld">
      <pc:chgData name="Chloe Turton" userId="S::cturton@ryeprimary.co.uk::0a4cb2ef-7001-487c-96b3-7d1e2080939c" providerId="AD" clId="Web-{5A55DE41-E1F0-418D-B334-64FECED0C86D}" dt="2020-10-04T18:33:17.626" v="4" actId="20577"/>
      <pc:docMkLst>
        <pc:docMk/>
      </pc:docMkLst>
      <pc:sldChg chg="modSp">
        <pc:chgData name="Chloe Turton" userId="S::cturton@ryeprimary.co.uk::0a4cb2ef-7001-487c-96b3-7d1e2080939c" providerId="AD" clId="Web-{5A55DE41-E1F0-418D-B334-64FECED0C86D}" dt="2020-10-04T18:33:13.922" v="2" actId="20577"/>
        <pc:sldMkLst>
          <pc:docMk/>
          <pc:sldMk cId="3110109368" sldId="285"/>
        </pc:sldMkLst>
        <pc:spChg chg="mod">
          <ac:chgData name="Chloe Turton" userId="S::cturton@ryeprimary.co.uk::0a4cb2ef-7001-487c-96b3-7d1e2080939c" providerId="AD" clId="Web-{5A55DE41-E1F0-418D-B334-64FECED0C86D}" dt="2020-10-04T18:33:13.922" v="2" actId="20577"/>
          <ac:spMkLst>
            <pc:docMk/>
            <pc:sldMk cId="3110109368" sldId="285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ailymotion.com/video/x3qxu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Gather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400" dirty="0" smtClean="0"/>
              <a:t>We are going to watch a short animation called Mr </a:t>
            </a:r>
            <a:r>
              <a:rPr lang="en-GB" sz="2400" dirty="0" err="1" smtClean="0"/>
              <a:t>Hublot</a:t>
            </a:r>
            <a:r>
              <a:rPr lang="en-GB" sz="2400" dirty="0"/>
              <a:t>. </a:t>
            </a:r>
            <a:r>
              <a:rPr lang="en-GB" sz="1400" dirty="0">
                <a:hlinkClick r:id="rId2"/>
              </a:rPr>
              <a:t>https://</a:t>
            </a:r>
            <a:r>
              <a:rPr lang="en-GB" sz="1400" dirty="0" smtClean="0">
                <a:hlinkClick r:id="rId2"/>
              </a:rPr>
              <a:t>www.dailymotion.com/video/x3qxufi</a:t>
            </a:r>
            <a:endParaRPr lang="en-GB" sz="2400" dirty="0" smtClean="0"/>
          </a:p>
          <a:p>
            <a:pPr marL="137160" indent="0">
              <a:buNone/>
            </a:pPr>
            <a:endParaRPr lang="en-GB" sz="2400" dirty="0" smtClean="0"/>
          </a:p>
          <a:p>
            <a:pPr marL="137160" indent="0">
              <a:buNone/>
            </a:pPr>
            <a:endParaRPr lang="en-GB" sz="2400" dirty="0" smtClean="0"/>
          </a:p>
          <a:p>
            <a:r>
              <a:rPr lang="en-GB" sz="2400" dirty="0" smtClean="0"/>
              <a:t>Gather vocabulary 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How do Mr </a:t>
            </a:r>
            <a:r>
              <a:rPr lang="en-GB" sz="2400" dirty="0" err="1" smtClean="0"/>
              <a:t>Hublot</a:t>
            </a:r>
            <a:r>
              <a:rPr lang="en-GB" sz="2400" dirty="0" smtClean="0"/>
              <a:t> and his dog have their own particular way of doing things?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5" y="3732487"/>
            <a:ext cx="46101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</a:t>
            </a:r>
            <a:r>
              <a:rPr lang="en-GB" dirty="0" err="1" smtClean="0"/>
              <a:t>Hublot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the robot dog want and need?</a:t>
            </a:r>
          </a:p>
          <a:p>
            <a:r>
              <a:rPr lang="en-GB" dirty="0" smtClean="0"/>
              <a:t>What impact does their companionship have on their everyday lives?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745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1089</TotalTime>
  <Words>57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Gather vocabulary</vt:lpstr>
      <vt:lpstr>Mr Hublot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ICT_Admin</cp:lastModifiedBy>
  <cp:revision>50</cp:revision>
  <cp:lastPrinted>2020-09-22T13:37:32Z</cp:lastPrinted>
  <dcterms:created xsi:type="dcterms:W3CDTF">2020-08-27T13:28:14Z</dcterms:created>
  <dcterms:modified xsi:type="dcterms:W3CDTF">2020-11-24T13:46:46Z</dcterms:modified>
</cp:coreProperties>
</file>