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60" r:id="rId4"/>
    <p:sldId id="261" r:id="rId5"/>
    <p:sldId id="393" r:id="rId6"/>
    <p:sldId id="270" r:id="rId7"/>
    <p:sldId id="394" r:id="rId8"/>
    <p:sldId id="283" r:id="rId9"/>
    <p:sldId id="389" r:id="rId10"/>
    <p:sldId id="379" r:id="rId11"/>
    <p:sldId id="380" r:id="rId12"/>
    <p:sldId id="395" r:id="rId13"/>
    <p:sldId id="388" r:id="rId14"/>
    <p:sldId id="294" r:id="rId15"/>
    <p:sldId id="284" r:id="rId16"/>
    <p:sldId id="392" r:id="rId17"/>
    <p:sldId id="286" r:id="rId18"/>
    <p:sldId id="391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0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6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32C7AD-824B-41C3-B4EA-38888379C37B}"/>
              </a:ext>
            </a:extLst>
          </p:cNvPr>
          <p:cNvSpPr/>
          <p:nvPr/>
        </p:nvSpPr>
        <p:spPr>
          <a:xfrm>
            <a:off x="838200" y="365127"/>
            <a:ext cx="1135380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9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F8E5B2-504E-48F1-A4B4-48504A4A38AD}"/>
              </a:ext>
            </a:extLst>
          </p:cNvPr>
          <p:cNvSpPr/>
          <p:nvPr/>
        </p:nvSpPr>
        <p:spPr>
          <a:xfrm>
            <a:off x="838200" y="365127"/>
            <a:ext cx="1135380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1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E323-12AF-47CD-BAF4-3EEDF735185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6C99-4402-4356-BA79-262D5C04E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Let’s make it CLIC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Tuesday, 1</a:t>
            </a:r>
            <a:r>
              <a:rPr lang="en-GB" baseline="30000" dirty="0"/>
              <a:t>st</a:t>
            </a:r>
            <a:r>
              <a:rPr lang="en-GB" dirty="0"/>
              <a:t>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8856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43902" cy="1325563"/>
          </a:xfrm>
        </p:spPr>
        <p:txBody>
          <a:bodyPr/>
          <a:lstStyle/>
          <a:p>
            <a:r>
              <a:rPr lang="en-GB" dirty="0"/>
              <a:t>CLIC - Learn 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4,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Hide and seek</a:t>
            </a:r>
          </a:p>
          <a:p>
            <a:pPr marL="0" indent="0">
              <a:buNone/>
            </a:pPr>
            <a:r>
              <a:rPr lang="en-GB" dirty="0"/>
              <a:t>Remember to repeat the learn it softly, when far away and louder when getting near.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7015AA3-DFC8-4840-91C6-C8156AFA2662}"/>
              </a:ext>
            </a:extLst>
          </p:cNvPr>
          <p:cNvSpPr/>
          <p:nvPr/>
        </p:nvSpPr>
        <p:spPr>
          <a:xfrm>
            <a:off x="6931632" y="1419818"/>
            <a:ext cx="2137724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 x 3 = 15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131DACA-3CEA-40FE-A37D-A1F63186CAA6}"/>
              </a:ext>
            </a:extLst>
          </p:cNvPr>
          <p:cNvSpPr/>
          <p:nvPr/>
        </p:nvSpPr>
        <p:spPr>
          <a:xfrm>
            <a:off x="6931632" y="2469155"/>
            <a:ext cx="213772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 x 7 = 63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– It’s nothing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find multiples of 3 (Y3) / 9 (Y4)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8252FF-2502-4D01-AA60-CE9653D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7" y="2264391"/>
            <a:ext cx="4677246" cy="4593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67A0D7-D622-4F90-B033-3F7DEBAC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730" y="2235815"/>
            <a:ext cx="4651513" cy="45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– It’s nothing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find multiples of 3 (Y3) / 9 (Y4)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E784BE-DD3B-493C-87C3-1BE26888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0" y="2284852"/>
            <a:ext cx="4637018" cy="4573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C06072-92F7-4E54-B67C-E1958795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45" y="2284852"/>
            <a:ext cx="4669357" cy="45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CLIC – Calculations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DC6ED-3EB0-4D96-B7FC-9E8D40CC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add number, with regrouping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13F910-676D-45F0-A145-95332479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17" y="2432082"/>
            <a:ext cx="72294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Let’s make it CLIC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Thursday, 3</a:t>
            </a:r>
            <a:r>
              <a:rPr lang="en-GB" baseline="30000" dirty="0"/>
              <a:t>rd</a:t>
            </a:r>
            <a:r>
              <a:rPr lang="en-GB" dirty="0"/>
              <a:t>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46199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-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True or false. Explain using your ACE explanation.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/>
              <a:t>Doug has written the number two hundred twelve as 212.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/>
              <a:t>Noah has written the number four hundred </a:t>
            </a:r>
            <a:r>
              <a:rPr lang="en-GB" dirty="0" smtClean="0"/>
              <a:t>and two </a:t>
            </a:r>
            <a:r>
              <a:rPr lang="en-GB" dirty="0"/>
              <a:t>as 420.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/>
              <a:t>Sophie has written the number five hundred seventy-two as 752. </a:t>
            </a:r>
          </a:p>
        </p:txBody>
      </p:sp>
    </p:spTree>
    <p:extLst>
      <p:ext uri="{BB962C8B-B14F-4D97-AF65-F5344CB8AC3E}">
        <p14:creationId xmlns:p14="http://schemas.microsoft.com/office/powerpoint/2010/main" val="193271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43902" cy="1325563"/>
          </a:xfrm>
        </p:spPr>
        <p:txBody>
          <a:bodyPr/>
          <a:lstStyle/>
          <a:p>
            <a:r>
              <a:rPr lang="en-GB" dirty="0"/>
              <a:t>CLIC - Learn 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4,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Fact families</a:t>
            </a:r>
          </a:p>
          <a:p>
            <a:pPr marL="0" indent="0">
              <a:buNone/>
            </a:pPr>
            <a:r>
              <a:rPr lang="en-GB" dirty="0"/>
              <a:t>Write the fact family for your learn it.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7015AA3-DFC8-4840-91C6-C8156AFA2662}"/>
              </a:ext>
            </a:extLst>
          </p:cNvPr>
          <p:cNvSpPr/>
          <p:nvPr/>
        </p:nvSpPr>
        <p:spPr>
          <a:xfrm>
            <a:off x="6931632" y="1419818"/>
            <a:ext cx="2137724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 x 3 = 15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131DACA-3CEA-40FE-A37D-A1F63186CAA6}"/>
              </a:ext>
            </a:extLst>
          </p:cNvPr>
          <p:cNvSpPr/>
          <p:nvPr/>
        </p:nvSpPr>
        <p:spPr>
          <a:xfrm>
            <a:off x="6931632" y="2469155"/>
            <a:ext cx="213772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 x 7 = 63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– It’s nothing new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B576B0F-9AD1-4F50-9D91-D9A59D72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607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Year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the largest multiple of 3, that is smaller than 44.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87F8A7B4-9B91-40A1-9179-1D8CF42A9515}"/>
              </a:ext>
            </a:extLst>
          </p:cNvPr>
          <p:cNvSpPr txBox="1">
            <a:spLocks/>
          </p:cNvSpPr>
          <p:nvPr/>
        </p:nvSpPr>
        <p:spPr>
          <a:xfrm>
            <a:off x="6566452" y="1825625"/>
            <a:ext cx="4996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Year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Find the largest multiple of 9 that is smaller than 121.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59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CLIC – Calculations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DC6ED-3EB0-4D96-B7FC-9E8D40CC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add two numbers with regrouping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3E8CA2-12E4-40CA-9D86-970159E1D4E6}"/>
              </a:ext>
            </a:extLst>
          </p:cNvPr>
          <p:cNvSpPr txBox="1"/>
          <p:nvPr/>
        </p:nvSpPr>
        <p:spPr>
          <a:xfrm>
            <a:off x="419878" y="6308207"/>
            <a:ext cx="691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Use columns of you cannot do it mentally!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43F4EB-6DCD-4F47-A8B0-26318FF1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2311468"/>
            <a:ext cx="7800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CLIC – Calculations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DC6ED-3EB0-4D96-B7FC-9E8D40CC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add two numbers with regrouping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3E8CA2-12E4-40CA-9D86-970159E1D4E6}"/>
              </a:ext>
            </a:extLst>
          </p:cNvPr>
          <p:cNvSpPr txBox="1"/>
          <p:nvPr/>
        </p:nvSpPr>
        <p:spPr>
          <a:xfrm>
            <a:off x="419878" y="6308207"/>
            <a:ext cx="691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Use columns of you cannot do it mentally!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F3D296-BF08-4E15-A7B2-C4C05450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326999"/>
            <a:ext cx="77628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-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Reading and writing numbers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numbers are written here?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3CEB3BA-CED2-417F-8B57-71FD51A0DA41}"/>
              </a:ext>
            </a:extLst>
          </p:cNvPr>
          <p:cNvSpPr/>
          <p:nvPr/>
        </p:nvSpPr>
        <p:spPr>
          <a:xfrm>
            <a:off x="233265" y="3544093"/>
            <a:ext cx="4767943" cy="29487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latin typeface="Comic Sans MS" panose="030F0702030302020204" pitchFamily="66" charset="0"/>
              </a:rPr>
              <a:t>Seventy-eight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Twenty-nine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Seven hundred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Three hundred and fifty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Nine hundred and two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93E744F-46D5-465E-AEA8-77E232123E4C}"/>
              </a:ext>
            </a:extLst>
          </p:cNvPr>
          <p:cNvSpPr/>
          <p:nvPr/>
        </p:nvSpPr>
        <p:spPr>
          <a:xfrm>
            <a:off x="5113174" y="3544094"/>
            <a:ext cx="6960638" cy="29487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Three hundred and fifty</a:t>
            </a:r>
          </a:p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Nine hundred and two</a:t>
            </a:r>
          </a:p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Seven thousand four hundred and twelve</a:t>
            </a:r>
          </a:p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Two thousand and ninety</a:t>
            </a:r>
          </a:p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Five thousand one hundred and </a:t>
            </a:r>
            <a:r>
              <a:rPr lang="en-GB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eighy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-four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385FE5-028B-4C0C-881D-BEC2B98C4C73}"/>
              </a:ext>
            </a:extLst>
          </p:cNvPr>
          <p:cNvSpPr txBox="1"/>
          <p:nvPr/>
        </p:nvSpPr>
        <p:spPr>
          <a:xfrm>
            <a:off x="457200" y="3144416"/>
            <a:ext cx="13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88A8F9-CD18-40C6-83A7-0A3804D4F743}"/>
              </a:ext>
            </a:extLst>
          </p:cNvPr>
          <p:cNvSpPr txBox="1"/>
          <p:nvPr/>
        </p:nvSpPr>
        <p:spPr>
          <a:xfrm>
            <a:off x="5377543" y="3224493"/>
            <a:ext cx="13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27775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43902" cy="1325563"/>
          </a:xfrm>
        </p:spPr>
        <p:txBody>
          <a:bodyPr/>
          <a:lstStyle/>
          <a:p>
            <a:r>
              <a:rPr lang="en-GB" dirty="0"/>
              <a:t>CLIC - Learn 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4, your learn it this week is: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I’ll put the timer on. How many times in a minute can you write your learn it on your whiteboard?</a:t>
            </a:r>
          </a:p>
        </p:txBody>
      </p:sp>
      <p:pic>
        <p:nvPicPr>
          <p:cNvPr id="1026" name="Picture 2" descr="Countdown Timer | Wix App Market | Wix.com">
            <a:extLst>
              <a:ext uri="{FF2B5EF4-FFF2-40B4-BE49-F238E27FC236}">
                <a16:creationId xmlns:a16="http://schemas.microsoft.com/office/drawing/2014/main" xmlns="" id="{9FFDE724-2025-4AD5-8F6E-DB5D1520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43" y="4902898"/>
            <a:ext cx="1746380" cy="17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7015AA3-DFC8-4840-91C6-C8156AFA2662}"/>
              </a:ext>
            </a:extLst>
          </p:cNvPr>
          <p:cNvSpPr/>
          <p:nvPr/>
        </p:nvSpPr>
        <p:spPr>
          <a:xfrm>
            <a:off x="6931632" y="1419818"/>
            <a:ext cx="2137724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 x 3 = 15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131DACA-3CEA-40FE-A37D-A1F63186CAA6}"/>
              </a:ext>
            </a:extLst>
          </p:cNvPr>
          <p:cNvSpPr/>
          <p:nvPr/>
        </p:nvSpPr>
        <p:spPr>
          <a:xfrm>
            <a:off x="6931632" y="2469155"/>
            <a:ext cx="213772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 x 7 = 63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– It’s nothing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find multiples of 3 (Y3) / 9 (Y4)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4346CA-2C15-4ED8-8D57-337995A9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03" y="2283376"/>
            <a:ext cx="4731693" cy="4574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6E5E8C-B047-41DD-AB72-25FF64407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72" y="2283376"/>
            <a:ext cx="4731692" cy="45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– It’s nothing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can find multiples of 3 (Y3) / 9 (Y4)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657C0-DC84-4C9A-A42A-AB685562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65" y="2283374"/>
            <a:ext cx="4731919" cy="457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EF1D17-78AB-4176-AE0A-CF40757FB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68" y="2283374"/>
            <a:ext cx="4789060" cy="45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36DD46-AC00-49AE-B780-FBC5FC82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08" y="3321954"/>
            <a:ext cx="4556352" cy="346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CLIC – Calculations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DC6ED-3EB0-4D96-B7FC-9E8D40CC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3: I can add two 2-digit numbers with regrouping</a:t>
            </a:r>
          </a:p>
          <a:p>
            <a:pPr marL="0" indent="0">
              <a:buNone/>
            </a:pPr>
            <a:r>
              <a:rPr lang="en-GB" dirty="0"/>
              <a:t>Year 4: I can add two 3-digit numbers with regrouping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2DA7555-7A66-4778-B2A8-8CF20BA087FC}"/>
              </a:ext>
            </a:extLst>
          </p:cNvPr>
          <p:cNvCxnSpPr>
            <a:cxnSpLocks/>
          </p:cNvCxnSpPr>
          <p:nvPr/>
        </p:nvCxnSpPr>
        <p:spPr>
          <a:xfrm>
            <a:off x="7245626" y="5053135"/>
            <a:ext cx="42475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215E40-2228-4895-993B-151E16BF5165}"/>
              </a:ext>
            </a:extLst>
          </p:cNvPr>
          <p:cNvSpPr txBox="1"/>
          <p:nvPr/>
        </p:nvSpPr>
        <p:spPr>
          <a:xfrm>
            <a:off x="6741773" y="4590460"/>
            <a:ext cx="50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B10BDF-C8B3-4AC0-8DAB-467B056A968B}"/>
              </a:ext>
            </a:extLst>
          </p:cNvPr>
          <p:cNvSpPr txBox="1"/>
          <p:nvPr/>
        </p:nvSpPr>
        <p:spPr>
          <a:xfrm>
            <a:off x="1276119" y="4590460"/>
            <a:ext cx="50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FFECA6-B138-4CBE-B962-8126664A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91" y="2867615"/>
            <a:ext cx="3553727" cy="39903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30D7E4E-CFD2-47CD-A1FE-C81A15D11694}"/>
              </a:ext>
            </a:extLst>
          </p:cNvPr>
          <p:cNvCxnSpPr>
            <a:cxnSpLocks/>
          </p:cNvCxnSpPr>
          <p:nvPr/>
        </p:nvCxnSpPr>
        <p:spPr>
          <a:xfrm>
            <a:off x="1847461" y="4944403"/>
            <a:ext cx="363531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6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02B940-B07C-4D91-A017-377812DA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569" y="3027460"/>
            <a:ext cx="4934362" cy="3758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F5A695-FD1C-44B2-9A2E-72D17D1D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65" y="2966812"/>
            <a:ext cx="3509808" cy="3955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CLIC – Calculations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DC6ED-3EB0-4D96-B7FC-9E8D40CC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3: I can add two 2-digit numbers with regrouping</a:t>
            </a:r>
          </a:p>
          <a:p>
            <a:pPr marL="0" indent="0">
              <a:buNone/>
            </a:pPr>
            <a:r>
              <a:rPr lang="en-GB" dirty="0"/>
              <a:t>Year 4: I can add two 3-digit numbers with regrouping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2DA7555-7A66-4778-B2A8-8CF20BA087FC}"/>
              </a:ext>
            </a:extLst>
          </p:cNvPr>
          <p:cNvCxnSpPr>
            <a:cxnSpLocks/>
          </p:cNvCxnSpPr>
          <p:nvPr/>
        </p:nvCxnSpPr>
        <p:spPr>
          <a:xfrm>
            <a:off x="7245626" y="5053135"/>
            <a:ext cx="48033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215E40-2228-4895-993B-151E16BF5165}"/>
              </a:ext>
            </a:extLst>
          </p:cNvPr>
          <p:cNvSpPr txBox="1"/>
          <p:nvPr/>
        </p:nvSpPr>
        <p:spPr>
          <a:xfrm>
            <a:off x="6741773" y="4590460"/>
            <a:ext cx="50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B10BDF-C8B3-4AC0-8DAB-467B056A968B}"/>
              </a:ext>
            </a:extLst>
          </p:cNvPr>
          <p:cNvSpPr txBox="1"/>
          <p:nvPr/>
        </p:nvSpPr>
        <p:spPr>
          <a:xfrm>
            <a:off x="1276119" y="4590460"/>
            <a:ext cx="50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30D7E4E-CFD2-47CD-A1FE-C81A15D11694}"/>
              </a:ext>
            </a:extLst>
          </p:cNvPr>
          <p:cNvCxnSpPr>
            <a:cxnSpLocks/>
          </p:cNvCxnSpPr>
          <p:nvPr/>
        </p:nvCxnSpPr>
        <p:spPr>
          <a:xfrm>
            <a:off x="1847461" y="4944403"/>
            <a:ext cx="363531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6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Let’s make it CLIC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Wednesday, 2nd December 2020</a:t>
            </a:r>
          </a:p>
        </p:txBody>
      </p:sp>
    </p:spTree>
    <p:extLst>
      <p:ext uri="{BB962C8B-B14F-4D97-AF65-F5344CB8AC3E}">
        <p14:creationId xmlns:p14="http://schemas.microsoft.com/office/powerpoint/2010/main" val="51120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 - Counting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641D899B-5732-44C5-94BB-D9682A27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Write these representations in numerals and words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A1B8BA-1F30-45F2-BE76-404C2DEA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60" y="2570001"/>
            <a:ext cx="2143125" cy="1885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62F0C0-C7B9-4773-8016-9A4D5A6CA124}"/>
              </a:ext>
            </a:extLst>
          </p:cNvPr>
          <p:cNvSpPr txBox="1"/>
          <p:nvPr/>
        </p:nvSpPr>
        <p:spPr>
          <a:xfrm>
            <a:off x="367177" y="2589879"/>
            <a:ext cx="5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FBB3C1-0E3E-4ECC-BC1E-36070CA6CC19}"/>
              </a:ext>
            </a:extLst>
          </p:cNvPr>
          <p:cNvSpPr txBox="1"/>
          <p:nvPr/>
        </p:nvSpPr>
        <p:spPr>
          <a:xfrm>
            <a:off x="4102533" y="2585045"/>
            <a:ext cx="5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47BB4B4-4D0B-4575-93E1-DDB7A1A4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02" y="2570001"/>
            <a:ext cx="3600450" cy="1866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896C92-6C1D-4418-8A7F-D0484F3D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445" y="4716443"/>
            <a:ext cx="2924175" cy="2047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9EA22F-D895-4AE6-B794-E6E404EC1C1E}"/>
              </a:ext>
            </a:extLst>
          </p:cNvPr>
          <p:cNvSpPr txBox="1"/>
          <p:nvPr/>
        </p:nvSpPr>
        <p:spPr>
          <a:xfrm>
            <a:off x="2248851" y="4723709"/>
            <a:ext cx="5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72766768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510</Words>
  <Application>Microsoft Office PowerPoint</Application>
  <PresentationFormat>Custom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school</vt:lpstr>
      <vt:lpstr>Let’s make it CLIC</vt:lpstr>
      <vt:lpstr>CLIC - Counting</vt:lpstr>
      <vt:lpstr>CLIC - Learn Its</vt:lpstr>
      <vt:lpstr>CLIC – It’s nothing new</vt:lpstr>
      <vt:lpstr>CLIC – It’s nothing new</vt:lpstr>
      <vt:lpstr>CLIC – Calculations</vt:lpstr>
      <vt:lpstr>CLIC – Calculations</vt:lpstr>
      <vt:lpstr>Let’s make it CLIC</vt:lpstr>
      <vt:lpstr>CLIC - Counting</vt:lpstr>
      <vt:lpstr>CLIC - Learn Its</vt:lpstr>
      <vt:lpstr>CLIC – It’s nothing new</vt:lpstr>
      <vt:lpstr>CLIC – It’s nothing new</vt:lpstr>
      <vt:lpstr>CLIC – Calculations</vt:lpstr>
      <vt:lpstr>Let’s make it CLIC</vt:lpstr>
      <vt:lpstr>CLIC - Counting</vt:lpstr>
      <vt:lpstr>CLIC - Learn Its</vt:lpstr>
      <vt:lpstr>CLIC – It’s nothing new</vt:lpstr>
      <vt:lpstr>CLIC – Calculations</vt:lpstr>
      <vt:lpstr>CLIC – Calculations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maths</dc:title>
  <dc:creator>Sophie Teresa</dc:creator>
  <cp:lastModifiedBy>local_admin</cp:lastModifiedBy>
  <cp:revision>31</cp:revision>
  <dcterms:created xsi:type="dcterms:W3CDTF">2020-11-22T11:04:03Z</dcterms:created>
  <dcterms:modified xsi:type="dcterms:W3CDTF">2020-11-30T15:31:44Z</dcterms:modified>
</cp:coreProperties>
</file>