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03" r:id="rId2"/>
    <p:sldId id="300" r:id="rId3"/>
    <p:sldId id="304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38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Explanation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Thursday 10th 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Can I write an explanation?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901720"/>
            <a:ext cx="8915400" cy="4407005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sz="2400" dirty="0"/>
              <a:t>Today, you will start your writing about the digestive process, using your plan. </a:t>
            </a:r>
          </a:p>
          <a:p>
            <a:pPr marL="137160" indent="0">
              <a:buNone/>
            </a:pPr>
            <a:endParaRPr lang="en-GB" sz="2400" dirty="0"/>
          </a:p>
          <a:p>
            <a:r>
              <a:rPr lang="en-GB" sz="2400" dirty="0"/>
              <a:t>Remember to use the shapes of the text.</a:t>
            </a:r>
          </a:p>
          <a:p>
            <a:pPr marL="137160" indent="0">
              <a:buNone/>
            </a:pPr>
            <a:r>
              <a:rPr lang="en-GB" sz="2400" dirty="0"/>
              <a:t>Must: 				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Cause and effect language.</a:t>
            </a:r>
          </a:p>
          <a:p>
            <a:r>
              <a:rPr lang="en-GB" sz="2400" dirty="0"/>
              <a:t>Scientific </a:t>
            </a:r>
            <a:r>
              <a:rPr lang="en-GB" sz="2400" dirty="0" smtClean="0"/>
              <a:t>vocabulary.</a:t>
            </a:r>
          </a:p>
          <a:p>
            <a:r>
              <a:rPr lang="en-GB" sz="2400" dirty="0" smtClean="0"/>
              <a:t>Group </a:t>
            </a:r>
            <a:r>
              <a:rPr lang="en-GB" sz="2400" smtClean="0"/>
              <a:t>information in </a:t>
            </a:r>
            <a:r>
              <a:rPr lang="en-GB" sz="2400" smtClean="0"/>
              <a:t>paragraphs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E653198-5EB2-492C-B8CF-10E3CA4F4209}"/>
              </a:ext>
            </a:extLst>
          </p:cNvPr>
          <p:cNvGrpSpPr/>
          <p:nvPr/>
        </p:nvGrpSpPr>
        <p:grpSpPr>
          <a:xfrm>
            <a:off x="1935831" y="3583812"/>
            <a:ext cx="3258095" cy="943682"/>
            <a:chOff x="1495733" y="4489254"/>
            <a:chExt cx="3258095" cy="94368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A5643F57-C5B8-40AF-8303-5DF402EB9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33" y="4493341"/>
              <a:ext cx="590603" cy="93959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BA7B6AB4-0C4E-4CA1-9851-18C3789CF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86336" y="4489255"/>
              <a:ext cx="590603" cy="9436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61046F6D-8C70-4666-BF24-0FD7E9337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76939" y="4489254"/>
              <a:ext cx="701863" cy="94368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C10EDA6E-9ECE-4E34-B387-48446BD53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86176" y="4489254"/>
              <a:ext cx="727571" cy="94368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EDAA3BE0-9051-438F-B0F2-548D9A1F2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81616" y="4489254"/>
              <a:ext cx="672212" cy="943681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AE6AF91-EEED-4049-9C3B-9DC78800BC94}"/>
              </a:ext>
            </a:extLst>
          </p:cNvPr>
          <p:cNvGrpSpPr/>
          <p:nvPr/>
        </p:nvGrpSpPr>
        <p:grpSpPr>
          <a:xfrm>
            <a:off x="7487544" y="3583813"/>
            <a:ext cx="1923156" cy="943682"/>
            <a:chOff x="5890755" y="4489254"/>
            <a:chExt cx="1923156" cy="94368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B2D85AA7-464B-43E5-B021-2C8BED492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90755" y="4489254"/>
              <a:ext cx="853088" cy="94368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3186066-FEE0-444F-9B52-88FF117EA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43843" y="4489254"/>
              <a:ext cx="1070068" cy="943682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F4001C4-D462-4C2D-AAEB-196624BEA50A}"/>
              </a:ext>
            </a:extLst>
          </p:cNvPr>
          <p:cNvSpPr txBox="1"/>
          <p:nvPr/>
        </p:nvSpPr>
        <p:spPr>
          <a:xfrm>
            <a:off x="5673140" y="3588982"/>
            <a:ext cx="1890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Deepen the </a:t>
            </a:r>
            <a:br>
              <a:rPr lang="en-GB" sz="2000" dirty="0">
                <a:latin typeface="XCCW Joined 1a" panose="03050602040000000000" pitchFamily="66" charset="0"/>
              </a:rPr>
            </a:br>
            <a:r>
              <a:rPr lang="en-GB" sz="2000" dirty="0">
                <a:latin typeface="XCCW Joined 1a" panose="03050602040000000000" pitchFamily="66" charset="0"/>
              </a:rPr>
              <a:t>moment:</a:t>
            </a:r>
          </a:p>
        </p:txBody>
      </p:sp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xmlns="" id="{A36FDCF3-0771-4B6A-BA3F-BE643D790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6" y="145763"/>
            <a:ext cx="9119310" cy="648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634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1611</TotalTime>
  <Words>37</Words>
  <Application>Microsoft Office PowerPoint</Application>
  <PresentationFormat>A4 Paper (210x297 mm)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Explanation text</vt:lpstr>
      <vt:lpstr>Can I write an explanation?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192</cp:revision>
  <cp:lastPrinted>2020-09-22T13:37:32Z</cp:lastPrinted>
  <dcterms:created xsi:type="dcterms:W3CDTF">2020-08-27T13:28:14Z</dcterms:created>
  <dcterms:modified xsi:type="dcterms:W3CDTF">2020-12-10T08:15:58Z</dcterms:modified>
</cp:coreProperties>
</file>