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AFD80C-AEBE-4930-AAB4-DDE7004F464C}" v="47" dt="2020-12-06T16:22:25.6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loe Turton" userId="S::cturton@ryeprimary.co.uk::0a4cb2ef-7001-487c-96b3-7d1e2080939c" providerId="AD" clId="Web-{DAAFD80C-AEBE-4930-AAB4-DDE7004F464C}"/>
    <pc:docChg chg="addSld modSld">
      <pc:chgData name="Chloe Turton" userId="S::cturton@ryeprimary.co.uk::0a4cb2ef-7001-487c-96b3-7d1e2080939c" providerId="AD" clId="Web-{DAAFD80C-AEBE-4930-AAB4-DDE7004F464C}" dt="2020-12-06T16:22:25.686" v="38" actId="14100"/>
      <pc:docMkLst>
        <pc:docMk/>
      </pc:docMkLst>
      <pc:sldChg chg="addSp delSp modSp">
        <pc:chgData name="Chloe Turton" userId="S::cturton@ryeprimary.co.uk::0a4cb2ef-7001-487c-96b3-7d1e2080939c" providerId="AD" clId="Web-{DAAFD80C-AEBE-4930-AAB4-DDE7004F464C}" dt="2020-12-06T16:21:35.498" v="31" actId="1076"/>
        <pc:sldMkLst>
          <pc:docMk/>
          <pc:sldMk cId="109857222" sldId="256"/>
        </pc:sldMkLst>
        <pc:spChg chg="mod">
          <ac:chgData name="Chloe Turton" userId="S::cturton@ryeprimary.co.uk::0a4cb2ef-7001-487c-96b3-7d1e2080939c" providerId="AD" clId="Web-{DAAFD80C-AEBE-4930-AAB4-DDE7004F464C}" dt="2020-12-06T16:18:44.450" v="5" actId="1076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Chloe Turton" userId="S::cturton@ryeprimary.co.uk::0a4cb2ef-7001-487c-96b3-7d1e2080939c" providerId="AD" clId="Web-{DAAFD80C-AEBE-4930-AAB4-DDE7004F464C}" dt="2020-12-06T16:18:40.965" v="3"/>
          <ac:spMkLst>
            <pc:docMk/>
            <pc:sldMk cId="109857222" sldId="256"/>
            <ac:spMk id="3" creationId="{00000000-0000-0000-0000-000000000000}"/>
          </ac:spMkLst>
        </pc:spChg>
        <pc:picChg chg="add mod">
          <ac:chgData name="Chloe Turton" userId="S::cturton@ryeprimary.co.uk::0a4cb2ef-7001-487c-96b3-7d1e2080939c" providerId="AD" clId="Web-{DAAFD80C-AEBE-4930-AAB4-DDE7004F464C}" dt="2020-12-06T16:19:15.981" v="20" actId="1076"/>
          <ac:picMkLst>
            <pc:docMk/>
            <pc:sldMk cId="109857222" sldId="256"/>
            <ac:picMk id="4" creationId="{8CA985F9-6759-428D-BF83-1F6DA0FF89A8}"/>
          </ac:picMkLst>
        </pc:picChg>
        <pc:picChg chg="add mod">
          <ac:chgData name="Chloe Turton" userId="S::cturton@ryeprimary.co.uk::0a4cb2ef-7001-487c-96b3-7d1e2080939c" providerId="AD" clId="Web-{DAAFD80C-AEBE-4930-AAB4-DDE7004F464C}" dt="2020-12-06T16:21:35.498" v="31" actId="1076"/>
          <ac:picMkLst>
            <pc:docMk/>
            <pc:sldMk cId="109857222" sldId="256"/>
            <ac:picMk id="5" creationId="{7F92856D-4EA3-429D-82B1-92F6078CC0E4}"/>
          </ac:picMkLst>
        </pc:picChg>
      </pc:sldChg>
      <pc:sldChg chg="addSp modSp add replId">
        <pc:chgData name="Chloe Turton" userId="S::cturton@ryeprimary.co.uk::0a4cb2ef-7001-487c-96b3-7d1e2080939c" providerId="AD" clId="Web-{DAAFD80C-AEBE-4930-AAB4-DDE7004F464C}" dt="2020-12-06T16:21:49.342" v="35" actId="1076"/>
        <pc:sldMkLst>
          <pc:docMk/>
          <pc:sldMk cId="3595024703" sldId="257"/>
        </pc:sldMkLst>
        <pc:spChg chg="mod">
          <ac:chgData name="Chloe Turton" userId="S::cturton@ryeprimary.co.uk::0a4cb2ef-7001-487c-96b3-7d1e2080939c" providerId="AD" clId="Web-{DAAFD80C-AEBE-4930-AAB4-DDE7004F464C}" dt="2020-12-06T16:18:49.778" v="10" actId="20577"/>
          <ac:spMkLst>
            <pc:docMk/>
            <pc:sldMk cId="3595024703" sldId="257"/>
            <ac:spMk id="2" creationId="{00000000-0000-0000-0000-000000000000}"/>
          </ac:spMkLst>
        </pc:spChg>
        <pc:picChg chg="add mod">
          <ac:chgData name="Chloe Turton" userId="S::cturton@ryeprimary.co.uk::0a4cb2ef-7001-487c-96b3-7d1e2080939c" providerId="AD" clId="Web-{DAAFD80C-AEBE-4930-AAB4-DDE7004F464C}" dt="2020-12-06T16:19:48.325" v="24" actId="1076"/>
          <ac:picMkLst>
            <pc:docMk/>
            <pc:sldMk cId="3595024703" sldId="257"/>
            <ac:picMk id="3" creationId="{3BE5853A-5FA4-40A0-8244-2C0C5A54FA81}"/>
          </ac:picMkLst>
        </pc:picChg>
        <pc:picChg chg="add mod">
          <ac:chgData name="Chloe Turton" userId="S::cturton@ryeprimary.co.uk::0a4cb2ef-7001-487c-96b3-7d1e2080939c" providerId="AD" clId="Web-{DAAFD80C-AEBE-4930-AAB4-DDE7004F464C}" dt="2020-12-06T16:21:49.342" v="35" actId="1076"/>
          <ac:picMkLst>
            <pc:docMk/>
            <pc:sldMk cId="3595024703" sldId="257"/>
            <ac:picMk id="4" creationId="{A14CED40-5EBD-4044-8659-1ADBF9055410}"/>
          </ac:picMkLst>
        </pc:picChg>
      </pc:sldChg>
      <pc:sldChg chg="addSp modSp add replId">
        <pc:chgData name="Chloe Turton" userId="S::cturton@ryeprimary.co.uk::0a4cb2ef-7001-487c-96b3-7d1e2080939c" providerId="AD" clId="Web-{DAAFD80C-AEBE-4930-AAB4-DDE7004F464C}" dt="2020-12-06T16:22:25.686" v="38" actId="14100"/>
        <pc:sldMkLst>
          <pc:docMk/>
          <pc:sldMk cId="33890395" sldId="258"/>
        </pc:sldMkLst>
        <pc:spChg chg="mod">
          <ac:chgData name="Chloe Turton" userId="S::cturton@ryeprimary.co.uk::0a4cb2ef-7001-487c-96b3-7d1e2080939c" providerId="AD" clId="Web-{DAAFD80C-AEBE-4930-AAB4-DDE7004F464C}" dt="2020-12-06T16:19:09.872" v="15" actId="20577"/>
          <ac:spMkLst>
            <pc:docMk/>
            <pc:sldMk cId="33890395" sldId="258"/>
            <ac:spMk id="2" creationId="{00000000-0000-0000-0000-000000000000}"/>
          </ac:spMkLst>
        </pc:spChg>
        <pc:picChg chg="add mod">
          <ac:chgData name="Chloe Turton" userId="S::cturton@ryeprimary.co.uk::0a4cb2ef-7001-487c-96b3-7d1e2080939c" providerId="AD" clId="Web-{DAAFD80C-AEBE-4930-AAB4-DDE7004F464C}" dt="2020-12-06T16:20:45.763" v="27" actId="14100"/>
          <ac:picMkLst>
            <pc:docMk/>
            <pc:sldMk cId="33890395" sldId="258"/>
            <ac:picMk id="3" creationId="{164D0DA5-4224-407B-8FB4-CDE942EDF2D8}"/>
          </ac:picMkLst>
        </pc:picChg>
        <pc:picChg chg="add mod">
          <ac:chgData name="Chloe Turton" userId="S::cturton@ryeprimary.co.uk::0a4cb2ef-7001-487c-96b3-7d1e2080939c" providerId="AD" clId="Web-{DAAFD80C-AEBE-4930-AAB4-DDE7004F464C}" dt="2020-12-06T16:22:25.686" v="38" actId="14100"/>
          <ac:picMkLst>
            <pc:docMk/>
            <pc:sldMk cId="33890395" sldId="258"/>
            <ac:picMk id="4" creationId="{C868D951-AEBC-47E8-8F34-9D7DD14A31F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4412"/>
            <a:ext cx="9144000" cy="863600"/>
          </a:xfrm>
        </p:spPr>
        <p:txBody>
          <a:bodyPr>
            <a:normAutofit fontScale="90000"/>
          </a:bodyPr>
          <a:lstStyle/>
          <a:p>
            <a:r>
              <a:rPr lang="en-US" dirty="0">
                <a:cs typeface="Calibri Light"/>
              </a:rPr>
              <a:t>Fluency</a:t>
            </a:r>
            <a:endParaRPr lang="en-US" dirty="0"/>
          </a:p>
        </p:txBody>
      </p:sp>
      <p:pic>
        <p:nvPicPr>
          <p:cNvPr id="4" name="Picture 4" descr="A picture containing chart, bar chart&#10;&#10;Description automatically generated">
            <a:extLst>
              <a:ext uri="{FF2B5EF4-FFF2-40B4-BE49-F238E27FC236}">
                <a16:creationId xmlns:a16="http://schemas.microsoft.com/office/drawing/2014/main" id="{8CA985F9-6759-428D-BF83-1F6DA0FF89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669" y="1921939"/>
            <a:ext cx="4453053" cy="3014122"/>
          </a:xfrm>
          <a:prstGeom prst="rect">
            <a:avLst/>
          </a:prstGeom>
        </p:spPr>
      </p:pic>
      <p:pic>
        <p:nvPicPr>
          <p:cNvPr id="5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7F92856D-4EA3-429D-82B1-92F6078CC0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0814" y="2027951"/>
            <a:ext cx="5010614" cy="3303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4412"/>
            <a:ext cx="9144000" cy="863600"/>
          </a:xfrm>
        </p:spPr>
        <p:txBody>
          <a:bodyPr>
            <a:normAutofit fontScale="90000"/>
          </a:bodyPr>
          <a:lstStyle/>
          <a:p>
            <a:r>
              <a:rPr lang="en-US" dirty="0">
                <a:cs typeface="Calibri Light"/>
              </a:rPr>
              <a:t>Reasoning</a:t>
            </a:r>
            <a:endParaRPr lang="en-US" dirty="0"/>
          </a:p>
        </p:txBody>
      </p:sp>
      <p:pic>
        <p:nvPicPr>
          <p:cNvPr id="3" name="Picture 3" descr="Diagram&#10;&#10;Description automatically generated">
            <a:extLst>
              <a:ext uri="{FF2B5EF4-FFF2-40B4-BE49-F238E27FC236}">
                <a16:creationId xmlns:a16="http://schemas.microsoft.com/office/drawing/2014/main" id="{3BE5853A-5FA4-40A0-8244-2C0C5A54FA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30" y="1320800"/>
            <a:ext cx="5159297" cy="3630960"/>
          </a:xfrm>
          <a:prstGeom prst="rect">
            <a:avLst/>
          </a:prstGeom>
        </p:spPr>
      </p:pic>
      <p:pic>
        <p:nvPicPr>
          <p:cNvPr id="4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A14CED40-5EBD-4044-8659-1ADBF90554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4571" y="1455449"/>
            <a:ext cx="5577468" cy="3668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024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4412"/>
            <a:ext cx="9144000" cy="863600"/>
          </a:xfrm>
        </p:spPr>
        <p:txBody>
          <a:bodyPr>
            <a:normAutofit fontScale="90000"/>
          </a:bodyPr>
          <a:lstStyle/>
          <a:p>
            <a:r>
              <a:rPr lang="en-US" dirty="0">
                <a:cs typeface="Calibri Light"/>
              </a:rPr>
              <a:t>Pre-teaching</a:t>
            </a:r>
            <a:endParaRPr lang="en-US" dirty="0"/>
          </a:p>
        </p:txBody>
      </p:sp>
      <p:pic>
        <p:nvPicPr>
          <p:cNvPr id="3" name="Picture 3" descr="Text&#10;&#10;Description automatically generated">
            <a:extLst>
              <a:ext uri="{FF2B5EF4-FFF2-40B4-BE49-F238E27FC236}">
                <a16:creationId xmlns:a16="http://schemas.microsoft.com/office/drawing/2014/main" id="{164D0DA5-4224-407B-8FB4-CDE942EDF2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95" y="1110541"/>
            <a:ext cx="5196468" cy="3633308"/>
          </a:xfrm>
          <a:prstGeom prst="rect">
            <a:avLst/>
          </a:prstGeom>
        </p:spPr>
      </p:pic>
      <p:pic>
        <p:nvPicPr>
          <p:cNvPr id="4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C868D951-AEBC-47E8-8F34-9D7DD14A31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0132" y="1187111"/>
            <a:ext cx="5633224" cy="377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0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Fluency</vt:lpstr>
      <vt:lpstr>Reasoning</vt:lpstr>
      <vt:lpstr>Pre-teaching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18</cp:revision>
  <dcterms:created xsi:type="dcterms:W3CDTF">2020-12-06T16:18:35Z</dcterms:created>
  <dcterms:modified xsi:type="dcterms:W3CDTF">2020-12-06T16:22:33Z</dcterms:modified>
</cp:coreProperties>
</file>