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8E4C-CC9C-4054-98BC-32AC6A64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0415B-A55C-45D3-9B86-FA5859EB7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F769-590B-4D96-A651-FC9C00BC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3B24-0843-402A-8B0D-8BDDA29F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DE5C7-0E87-41A4-AABC-2F85EAEF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8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CCD6-B05B-46A3-AA0F-64A757FD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C4B3E-3CFB-425C-9391-B59BE7DA2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02F61-B9BC-4339-B28E-88729173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FF2E-B442-4263-A058-CD19554F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A288-07FC-4AC4-A32B-4917F30B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2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E5110-3E9D-4EF1-806E-FBFBAEE30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43F-D9AF-4216-B42B-27FF02031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7695C-1AA3-4893-99C7-F8AE5FF3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FE535-D483-4322-931F-C36F882F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2AF8A-6CDD-45FF-9DC1-C2A36B30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7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3A89-7527-4227-8DD9-D4308EF3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9BDB-A9ED-4D7C-A2BD-B4062CC9F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07724-6267-4F07-9232-0588B04C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668D9-39BB-47D0-B0CF-91614A43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62C02-23F9-4F90-97DD-0A87B18C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41AF-5213-4256-B4FB-6A907F9A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65841-C4E7-4541-A769-01959AE20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95CA2-2DE6-4503-9749-3E9CA321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FE47-87CE-45B1-B5BF-278BAEF5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1453-A88F-42DF-8E4B-259230D2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5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4EAB-6E0F-4E2B-919D-55D4B841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B10B-4A31-404B-A885-5E22F87DD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674CB-C99B-4987-8CD7-4431CD382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C91D7-4B30-4699-A3F6-05A9A50A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EB14E-7603-4C8C-A32A-7074DEBF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0186E-A7CB-48FF-9C2B-A368AC70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66E5-4065-4298-A27C-02406DCA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0A290-5B83-4C16-80BB-23A94B46D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24AE0-54EF-4A25-8BC9-8EC5FEC0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BB687-8E50-4866-B216-221FD0E8E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955E0-B8F7-454E-9AFB-3D7A52C2B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FA115-B15D-4515-B5DC-5DC3E8B0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B4F97-5CD1-42AC-B9C0-450120AE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0A724-8892-4EB7-AB03-134EF14A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0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97C4-6680-4CD8-A8B6-0DBD1503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A0EE5-30AE-4BB1-9A7D-9BBF3626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F23E-25BD-43EF-A777-67D51099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CD5DB-1F27-4D69-AF3D-A854435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0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0F8A7-6E7D-458A-B057-E4975F9A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574FE-184D-4F34-9378-A641A62D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EFD34-8DFA-4600-B827-A7B37DEE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9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4CF8-E982-43F2-933F-DC829C1C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63EB-825C-4346-AFA5-8E730B0C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411CD-2C47-4FB4-9FD1-54A3FBF92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B7B98-5D9C-4378-9056-3EF0B90C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A050F-A2F9-4589-BF02-3EF8C807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1177C-3248-4948-8D62-A756D2BF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0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FA8C-73D8-4EF8-9E9B-8B656016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707A3-8521-4F99-AC50-4B13AD0DC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066BF-E235-4495-9F05-2E2A13C7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C47FA-B697-4444-920C-ACA3E746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95647-B25C-4231-B261-6E2C3798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EF2A6-E65C-49A9-9123-71BCDB36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1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3C093-93C2-4726-92F2-4E7B4AFF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DDBF8-5A7A-4902-911C-55158DC5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7129C-717D-40B5-827D-5C9A4E00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D6F8-137A-41A3-895B-59F223256EE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2EA2-3C02-4D8D-BB19-5A19F598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D472-C462-42A5-A7D6-162FDE55C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C17A-1647-4FFA-B4E1-B6964A75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D4EB63-8F29-4A42-86FC-87D262AFA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79" y="-24396"/>
            <a:ext cx="9029421" cy="678159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1A9770D-A714-4C86-9BFE-09A5A6EF6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422"/>
    </mc:Choice>
    <mc:Fallback>
      <p:transition spd="slow" advTm="127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DDCAF1-E83D-4C1E-B261-9659B1823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252" y="-2514"/>
            <a:ext cx="9524160" cy="686051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892A6DB-87F3-4C50-AA31-1C123E540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890"/>
    </mc:Choice>
    <mc:Fallback>
      <p:transition spd="slow" advTm="1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4F571-C4D2-457D-9009-DDF2BC9DA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070" y="0"/>
            <a:ext cx="9511553" cy="68622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A88CC99-CC1F-4C4D-B435-8BF0FA284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231"/>
    </mc:Choice>
    <mc:Fallback>
      <p:transition spd="slow" advTm="143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</dc:creator>
  <cp:lastModifiedBy>Nathan Turton</cp:lastModifiedBy>
  <cp:revision>2</cp:revision>
  <dcterms:created xsi:type="dcterms:W3CDTF">2021-01-05T10:59:59Z</dcterms:created>
  <dcterms:modified xsi:type="dcterms:W3CDTF">2021-01-05T11:15:11Z</dcterms:modified>
</cp:coreProperties>
</file>