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A11AA-9FC2-4907-83CF-7BE2D2F38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6A2B3D-C000-486A-9DD5-6141CF88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07511-1643-4CDA-B043-4BC01B9C5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978B-3D44-4D20-9D51-535D66538E10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911D1-8FE5-4167-BA1F-AB004F468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472A8-95FB-454B-97BC-4AE793946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0533-AB8A-4F25-9F13-2AA658AFA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73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F5512-73DF-42DD-9C4F-D1EED16C7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805A95-B7CC-44FF-B12D-3703324A3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8C6EC-D9CC-4BEE-ACE7-CFA55C5F3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978B-3D44-4D20-9D51-535D66538E10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56609-E92B-440C-B6B3-3ECC698A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1E88A-D164-48B1-A91E-2931FFDC9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0533-AB8A-4F25-9F13-2AA658AFA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33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F66E46-2E84-41DC-B1A9-191AFB7C4F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099ED6-C801-49B3-A079-312A58AC3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78350-A685-4710-98C1-39C36832E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978B-3D44-4D20-9D51-535D66538E10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F1B02-C54F-40AE-A7AE-53BD757D6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22AA5-DD92-47DF-8DF1-0A055CC50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0533-AB8A-4F25-9F13-2AA658AFA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265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E32C7AD-824B-41C3-B4EA-38888379C37B}"/>
              </a:ext>
            </a:extLst>
          </p:cNvPr>
          <p:cNvSpPr/>
          <p:nvPr/>
        </p:nvSpPr>
        <p:spPr>
          <a:xfrm>
            <a:off x="628650" y="365128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2E7536-2917-4E1C-92CF-14480421E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E3B2E-42F1-4BBC-97A7-B7708A385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48C42-4C4F-4B91-B20C-6DE061CB6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978B-3D44-4D20-9D51-535D66538E10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14731-3586-44B9-906A-55F182FE0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86B08-E5AE-44A8-A8CA-8F3B2A876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0533-AB8A-4F25-9F13-2AA658AFA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53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70CD7-E6C5-483C-96F1-08F3C4310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53A505-9A46-4BF0-B588-2BFB69A8B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5E0D6-D2C2-4E03-B1AF-AE6D9C483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978B-3D44-4D20-9D51-535D66538E10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16AA2-FA4F-4699-9367-99D731AFF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95B61-04E9-4B5C-8396-01095E944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0533-AB8A-4F25-9F13-2AA658AFA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48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EE96A-8414-44E5-A32A-FDEF5E56D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2685C-6768-479C-95B1-21F2F80A22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AD0E60-3F5B-4105-8B9A-CE05FED80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108CAE-9B3D-473C-94F3-53BFA7714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978B-3D44-4D20-9D51-535D66538E10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945D0A-F90A-4627-A93D-32FB4BBEA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05CD3-96AC-43F1-9864-6AECC03A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0533-AB8A-4F25-9F13-2AA658AFA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22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1AACF-697B-4E63-A5E2-22AFC5772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7E3758-25B2-4717-9DCF-A80CC8C44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8310A-BAFC-4107-A2EB-2E56696CD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A940C7-AF91-4411-8FF2-4C1E31899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29A60A-CDF9-4760-9880-1EC344C46A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4D5AA3-71BA-4980-8908-BCE4CC11C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978B-3D44-4D20-9D51-535D66538E10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DF1405-E449-4058-8BBD-9801D3A13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C6A80E-7CD3-4A9A-BA4B-8C1B4A337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0533-AB8A-4F25-9F13-2AA658AFA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09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6F8E5B2-504E-48F1-A4B4-48504A4A38AD}"/>
              </a:ext>
            </a:extLst>
          </p:cNvPr>
          <p:cNvSpPr/>
          <p:nvPr/>
        </p:nvSpPr>
        <p:spPr>
          <a:xfrm>
            <a:off x="628650" y="365128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FB096B-5EFE-41B4-BD35-14D69C21B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E997AE-4495-4CF1-9AC4-F528EF25D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978B-3D44-4D20-9D51-535D66538E10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D01512-39E3-4AAD-9D18-260E0273A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33FC31-CA11-4FA2-AFAA-F2DB4CF21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0533-AB8A-4F25-9F13-2AA658AFA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151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2ED52C-58C9-47A4-A6E5-AC66050F3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978B-3D44-4D20-9D51-535D66538E10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4CE7B0-6CFC-4522-A924-AB2424E0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B1F59-6A8A-4940-956C-D4544FBA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0533-AB8A-4F25-9F13-2AA658AFA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04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BCB8F-DB7D-4389-BFCE-DDF759BA0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609E6-CB0E-4C41-99CF-DA3CE7376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F616D8-4C1A-4FFE-A36C-685E33FF1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C628ED-51F1-498E-916C-2F320CE59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978B-3D44-4D20-9D51-535D66538E10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97ADE-5906-4856-AE8F-7C5E09BD9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2868A-25BF-4543-B6FA-8DE576EA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0533-AB8A-4F25-9F13-2AA658AFA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539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5CEDF-0D6F-4CC9-9781-094F8EA86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70DFCE-9FA0-4CA1-B30E-A49895720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93787-28DB-4E01-BED2-74E09D25F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7F166-FA55-49CF-B252-FAD38F2EC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978B-3D44-4D20-9D51-535D66538E10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7560C-1FEC-47CA-9DA5-2A93F59A2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E8542-95F8-4D13-BD6D-CFB4DC517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0533-AB8A-4F25-9F13-2AA658AFA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625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EA8AF7-C30F-4BF8-9D9C-0840DD8ED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B1EF0-9A3C-49BA-AF82-3BA552D33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D6EA8-747D-4870-A669-F2CDA4349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8978B-3D44-4D20-9D51-535D66538E10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8EC07-83EC-4A7B-9CD1-7D465D082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4B95C-A962-4533-AD76-561BDC369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90533-AB8A-4F25-9F13-2AA658AFA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95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XCCW Joined 1a" panose="03050602040000000000" pitchFamily="66" charset="0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8842A0D-F9E2-46AD-9D3D-5D712D64B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Look at the picture and answer the questions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0E22942-CEDE-4545-A89D-9A739F80D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694994"/>
            <a:ext cx="7768901" cy="4351338"/>
          </a:xfrm>
        </p:spPr>
        <p:txBody>
          <a:bodyPr/>
          <a:lstStyle/>
          <a:p>
            <a:pPr marL="0" indent="0" algn="l" fontAlgn="base">
              <a:buNone/>
            </a:pPr>
            <a:r>
              <a:rPr lang="en-GB" b="0" i="0" u="sng" dirty="0">
                <a:solidFill>
                  <a:srgbClr val="222222"/>
                </a:solidFill>
                <a:effectLst/>
                <a:latin typeface="Raleway"/>
              </a:rPr>
              <a:t>Evacuation</a:t>
            </a:r>
          </a:p>
          <a:p>
            <a:pPr marL="457200" indent="-457200" algn="l" fontAlgn="base">
              <a:buFont typeface="+mj-lt"/>
              <a:buAutoNum type="arabicPeriod"/>
            </a:pPr>
            <a:r>
              <a:rPr lang="en-GB" sz="1400" b="0" i="0" dirty="0">
                <a:solidFill>
                  <a:srgbClr val="222222"/>
                </a:solidFill>
                <a:effectLst/>
                <a:latin typeface="Raleway"/>
              </a:rPr>
              <a:t>Why are all of these people on the boat?</a:t>
            </a:r>
          </a:p>
          <a:p>
            <a:pPr marL="457200" indent="-457200" algn="l" fontAlgn="base">
              <a:buFont typeface="+mj-lt"/>
              <a:buAutoNum type="arabicPeriod"/>
            </a:pPr>
            <a:r>
              <a:rPr lang="en-GB" sz="1400" b="0" i="0" dirty="0">
                <a:solidFill>
                  <a:srgbClr val="222222"/>
                </a:solidFill>
                <a:effectLst/>
                <a:latin typeface="Raleway"/>
              </a:rPr>
              <a:t>What has happened?</a:t>
            </a:r>
          </a:p>
          <a:p>
            <a:pPr marL="457200" indent="-457200" algn="l" fontAlgn="base">
              <a:buFont typeface="+mj-lt"/>
              <a:buAutoNum type="arabicPeriod"/>
            </a:pPr>
            <a:r>
              <a:rPr lang="en-GB" sz="1400" b="0" i="0" dirty="0">
                <a:solidFill>
                  <a:srgbClr val="222222"/>
                </a:solidFill>
                <a:effectLst/>
                <a:latin typeface="Raleway"/>
              </a:rPr>
              <a:t>How do they feel about it?</a:t>
            </a:r>
          </a:p>
          <a:p>
            <a:pPr marL="457200" indent="-457200" algn="l" fontAlgn="base">
              <a:buFont typeface="+mj-lt"/>
              <a:buAutoNum type="arabicPeriod"/>
            </a:pPr>
            <a:r>
              <a:rPr lang="en-GB" sz="1400" b="0" i="0" dirty="0">
                <a:solidFill>
                  <a:srgbClr val="222222"/>
                </a:solidFill>
                <a:effectLst/>
                <a:latin typeface="Raleway"/>
              </a:rPr>
              <a:t>How did they manage to get so much onto the boat (including a house!)?</a:t>
            </a:r>
          </a:p>
          <a:p>
            <a:pPr marL="457200" indent="-457200" algn="l" fontAlgn="base">
              <a:buFont typeface="+mj-lt"/>
              <a:buAutoNum type="arabicPeriod"/>
            </a:pPr>
            <a:r>
              <a:rPr lang="en-GB" sz="1400" b="0" i="0" dirty="0">
                <a:solidFill>
                  <a:srgbClr val="222222"/>
                </a:solidFill>
                <a:effectLst/>
                <a:latin typeface="Raleway"/>
              </a:rPr>
              <a:t>Where do you think this is? Why?</a:t>
            </a:r>
          </a:p>
          <a:p>
            <a:pPr marL="457200" indent="-457200" algn="l" fontAlgn="base">
              <a:buFont typeface="+mj-lt"/>
              <a:buAutoNum type="arabicPeriod"/>
            </a:pPr>
            <a:r>
              <a:rPr lang="en-GB" sz="1400" dirty="0">
                <a:solidFill>
                  <a:srgbClr val="222222"/>
                </a:solidFill>
                <a:latin typeface="Raleway"/>
              </a:rPr>
              <a:t>Write a short story about this picture.</a:t>
            </a:r>
            <a:br>
              <a:rPr lang="en-GB" sz="1400" dirty="0">
                <a:effectLst/>
              </a:rPr>
            </a:br>
            <a:endParaRPr lang="en-GB" sz="1400" b="0" i="0" dirty="0">
              <a:solidFill>
                <a:srgbClr val="222222"/>
              </a:solidFill>
              <a:effectLst/>
              <a:latin typeface="Raleway"/>
            </a:endParaRPr>
          </a:p>
          <a:p>
            <a:pPr marL="342900" indent="-342900">
              <a:buFont typeface="+mj-lt"/>
              <a:buAutoNum type="arabicPeriod"/>
            </a:pPr>
            <a:endParaRPr lang="en-GB" sz="1400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B3EEC5D0-BA3A-4DAB-8B26-561F7D2F07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532" y="3741577"/>
            <a:ext cx="5494329" cy="3084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3213090"/>
      </p:ext>
    </p:extLst>
  </p:cSld>
  <p:clrMapOvr>
    <a:masterClrMapping/>
  </p:clrMapOvr>
</p:sld>
</file>

<file path=ppt/theme/theme1.xml><?xml version="1.0" encoding="utf-8"?>
<a:theme xmlns:a="http://schemas.openxmlformats.org/drawingml/2006/main" name="schoo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" id="{74DAFB2D-2D75-4630-A123-D79B856D886B}" vid="{8FE079CD-9711-4625-9DF2-034AFD12A3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</Template>
  <TotalTime>12</TotalTime>
  <Words>64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Raleway</vt:lpstr>
      <vt:lpstr>XCCW Joined 1a</vt:lpstr>
      <vt:lpstr>school</vt:lpstr>
      <vt:lpstr>Look at the picture and answer the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 at the picture and answer the questions</dc:title>
  <dc:creator>Mr and Mrs Smout</dc:creator>
  <cp:lastModifiedBy>Mr and Mrs Smout</cp:lastModifiedBy>
  <cp:revision>6</cp:revision>
  <dcterms:created xsi:type="dcterms:W3CDTF">2021-02-28T15:48:27Z</dcterms:created>
  <dcterms:modified xsi:type="dcterms:W3CDTF">2021-02-28T16:01:40Z</dcterms:modified>
</cp:coreProperties>
</file>