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68" r:id="rId2"/>
    <p:sldId id="272" r:id="rId3"/>
    <p:sldId id="273" r:id="rId4"/>
    <p:sldId id="276" r:id="rId5"/>
    <p:sldId id="282" r:id="rId6"/>
  </p:sldIdLst>
  <p:sldSz cx="10160000" cy="7620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XCCW Joined 1a" panose="03050602040000000000" pitchFamily="66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8873E-36B6-4616-B5CA-FA513D6CF95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3ADDE1-7048-45B1-8C54-643442A74AD7}">
      <dgm:prSet custT="1"/>
      <dgm:spPr/>
      <dgm:t>
        <a:bodyPr/>
        <a:lstStyle/>
        <a:p>
          <a:r>
            <a:rPr lang="en-GB" sz="2400" dirty="0">
              <a:latin typeface="XCCW Joined 1a" panose="03050602040000000000" pitchFamily="66" charset="0"/>
            </a:rPr>
            <a:t>Decide your subject </a:t>
          </a:r>
          <a:endParaRPr lang="en-US" sz="2400" dirty="0">
            <a:latin typeface="XCCW Joined 1a" panose="03050602040000000000" pitchFamily="66" charset="0"/>
          </a:endParaRPr>
        </a:p>
      </dgm:t>
    </dgm:pt>
    <dgm:pt modelId="{F6575D5A-7BC1-4D04-B1E1-D6F467C9A91C}" type="parTrans" cxnId="{988A6CC6-EB5E-4D72-A587-D6D882A65339}">
      <dgm:prSet/>
      <dgm:spPr/>
      <dgm:t>
        <a:bodyPr/>
        <a:lstStyle/>
        <a:p>
          <a:endParaRPr lang="en-US"/>
        </a:p>
      </dgm:t>
    </dgm:pt>
    <dgm:pt modelId="{EF7FA6E3-D16E-413A-9EA9-93BD4E98D579}" type="sibTrans" cxnId="{988A6CC6-EB5E-4D72-A587-D6D882A65339}">
      <dgm:prSet/>
      <dgm:spPr/>
      <dgm:t>
        <a:bodyPr/>
        <a:lstStyle/>
        <a:p>
          <a:endParaRPr lang="en-US"/>
        </a:p>
      </dgm:t>
    </dgm:pt>
    <dgm:pt modelId="{9D22DAD1-876E-40A2-8CDE-1A10F4D5A0FE}">
      <dgm:prSet custT="1"/>
      <dgm:spPr/>
      <dgm:t>
        <a:bodyPr/>
        <a:lstStyle/>
        <a:p>
          <a:r>
            <a:rPr lang="en-US" sz="2000" dirty="0">
              <a:latin typeface="XCCW Joined 1a" panose="03050602040000000000" pitchFamily="66" charset="0"/>
            </a:rPr>
            <a:t>Describe it with adjectives</a:t>
          </a:r>
        </a:p>
      </dgm:t>
    </dgm:pt>
    <dgm:pt modelId="{F3F5451A-5906-4EF4-AF79-C1BBD4F5FBA9}" type="parTrans" cxnId="{A7E8A3D4-04D0-434D-BD9A-CE7384CDAAD6}">
      <dgm:prSet/>
      <dgm:spPr/>
      <dgm:t>
        <a:bodyPr/>
        <a:lstStyle/>
        <a:p>
          <a:endParaRPr lang="en-US"/>
        </a:p>
      </dgm:t>
    </dgm:pt>
    <dgm:pt modelId="{0A2F1EEF-E141-4BF1-9928-61A0F606FB1B}" type="sibTrans" cxnId="{A7E8A3D4-04D0-434D-BD9A-CE7384CDAAD6}">
      <dgm:prSet/>
      <dgm:spPr/>
      <dgm:t>
        <a:bodyPr/>
        <a:lstStyle/>
        <a:p>
          <a:endParaRPr lang="en-US"/>
        </a:p>
      </dgm:t>
    </dgm:pt>
    <dgm:pt modelId="{1DE42605-5F12-404D-9116-E64A7EE54FF7}">
      <dgm:prSet/>
      <dgm:spPr/>
      <dgm:t>
        <a:bodyPr/>
        <a:lstStyle/>
        <a:p>
          <a:r>
            <a:rPr lang="en-GB" dirty="0">
              <a:latin typeface="XCCW Joined 1a" panose="03050602040000000000" pitchFamily="66" charset="0"/>
            </a:rPr>
            <a:t>Describe it with verbs</a:t>
          </a:r>
          <a:endParaRPr lang="en-US" dirty="0">
            <a:latin typeface="XCCW Joined 1a" panose="03050602040000000000" pitchFamily="66" charset="0"/>
          </a:endParaRPr>
        </a:p>
      </dgm:t>
    </dgm:pt>
    <dgm:pt modelId="{0B9A8FBD-5212-4D35-B12A-8005C8FA2314}" type="parTrans" cxnId="{8DEDF7B5-0B52-4163-A8A1-28325D809CC2}">
      <dgm:prSet/>
      <dgm:spPr/>
      <dgm:t>
        <a:bodyPr/>
        <a:lstStyle/>
        <a:p>
          <a:endParaRPr lang="en-US"/>
        </a:p>
      </dgm:t>
    </dgm:pt>
    <dgm:pt modelId="{C9D05E63-47AB-44F4-8038-292E1E639B9C}" type="sibTrans" cxnId="{8DEDF7B5-0B52-4163-A8A1-28325D809CC2}">
      <dgm:prSet/>
      <dgm:spPr/>
      <dgm:t>
        <a:bodyPr/>
        <a:lstStyle/>
        <a:p>
          <a:endParaRPr lang="en-US"/>
        </a:p>
      </dgm:t>
    </dgm:pt>
    <dgm:pt modelId="{9995DDD3-5545-4274-B447-41EC5126D4C0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How do you feel about the noun?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A5A55C0B-9C8F-485D-AF53-108BA9021690}" type="parTrans" cxnId="{140A6362-0768-4511-A09A-E7B9B04A801C}">
      <dgm:prSet/>
      <dgm:spPr/>
      <dgm:t>
        <a:bodyPr/>
        <a:lstStyle/>
        <a:p>
          <a:endParaRPr lang="en-US"/>
        </a:p>
      </dgm:t>
    </dgm:pt>
    <dgm:pt modelId="{BA4ADE9B-2752-4099-B120-4CFB3E5F47BA}" type="sibTrans" cxnId="{140A6362-0768-4511-A09A-E7B9B04A801C}">
      <dgm:prSet/>
      <dgm:spPr/>
      <dgm:t>
        <a:bodyPr/>
        <a:lstStyle/>
        <a:p>
          <a:endParaRPr lang="en-US"/>
        </a:p>
      </dgm:t>
    </dgm:pt>
    <dgm:pt modelId="{E03CC941-F882-4320-A39C-C97CD2D6C598}">
      <dgm:prSet custT="1"/>
      <dgm:spPr/>
      <dgm:t>
        <a:bodyPr/>
        <a:lstStyle/>
        <a:p>
          <a:r>
            <a:rPr lang="en-GB" sz="2000" dirty="0">
              <a:latin typeface="XCCW Joined 1a" panose="03050602040000000000" pitchFamily="66" charset="0"/>
            </a:rPr>
            <a:t>Find a synonym in the thesaurus</a:t>
          </a:r>
          <a:endParaRPr lang="en-US" sz="1600" dirty="0">
            <a:latin typeface="XCCW Joined 1a" panose="03050602040000000000" pitchFamily="66" charset="0"/>
          </a:endParaRPr>
        </a:p>
      </dgm:t>
    </dgm:pt>
    <dgm:pt modelId="{D5DB17C7-BE8E-4286-8B63-D8E0E45E5627}" type="parTrans" cxnId="{CC99F689-21F6-4224-B15F-AF71D7E1955D}">
      <dgm:prSet/>
      <dgm:spPr/>
      <dgm:t>
        <a:bodyPr/>
        <a:lstStyle/>
        <a:p>
          <a:endParaRPr lang="en-US"/>
        </a:p>
      </dgm:t>
    </dgm:pt>
    <dgm:pt modelId="{295BC0C0-F6DA-45DF-BC1C-09D6D4390C84}" type="sibTrans" cxnId="{CC99F689-21F6-4224-B15F-AF71D7E1955D}">
      <dgm:prSet/>
      <dgm:spPr/>
      <dgm:t>
        <a:bodyPr/>
        <a:lstStyle/>
        <a:p>
          <a:endParaRPr lang="en-US"/>
        </a:p>
      </dgm:t>
    </dgm:pt>
    <dgm:pt modelId="{FC362D73-6DAB-494B-9864-D5D4961C7650}" type="pres">
      <dgm:prSet presAssocID="{7B18873E-36B6-4616-B5CA-FA513D6CF957}" presName="root" presStyleCnt="0">
        <dgm:presLayoutVars>
          <dgm:dir/>
          <dgm:resizeHandles val="exact"/>
        </dgm:presLayoutVars>
      </dgm:prSet>
      <dgm:spPr/>
    </dgm:pt>
    <dgm:pt modelId="{7608709D-45B0-42FB-9723-CD93741C0A5A}" type="pres">
      <dgm:prSet presAssocID="{B03ADDE1-7048-45B1-8C54-643442A74AD7}" presName="compNode" presStyleCnt="0"/>
      <dgm:spPr/>
    </dgm:pt>
    <dgm:pt modelId="{B18FAE32-751F-4843-AAF8-3CD0F28FFBCC}" type="pres">
      <dgm:prSet presAssocID="{B03ADDE1-7048-45B1-8C54-643442A74AD7}" presName="bgRect" presStyleLbl="bgShp" presStyleIdx="0" presStyleCnt="5"/>
      <dgm:spPr/>
    </dgm:pt>
    <dgm:pt modelId="{59B20C74-605A-4562-B86F-E60754521A2F}" type="pres">
      <dgm:prSet presAssocID="{B03ADDE1-7048-45B1-8C54-643442A74AD7}" presName="iconRect" presStyleLbl="nod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55DFCEF-B9F9-4092-871F-9D1D5C6CAB11}" type="pres">
      <dgm:prSet presAssocID="{B03ADDE1-7048-45B1-8C54-643442A74AD7}" presName="spaceRect" presStyleCnt="0"/>
      <dgm:spPr/>
    </dgm:pt>
    <dgm:pt modelId="{30545F89-288A-4D75-A727-DCC54C7E1243}" type="pres">
      <dgm:prSet presAssocID="{B03ADDE1-7048-45B1-8C54-643442A74AD7}" presName="parTx" presStyleLbl="revTx" presStyleIdx="0" presStyleCnt="5" custScaleX="100000">
        <dgm:presLayoutVars>
          <dgm:chMax val="0"/>
          <dgm:chPref val="0"/>
        </dgm:presLayoutVars>
      </dgm:prSet>
      <dgm:spPr/>
    </dgm:pt>
    <dgm:pt modelId="{A8B14CD2-7F38-42DB-94CC-FFF3C5381329}" type="pres">
      <dgm:prSet presAssocID="{EF7FA6E3-D16E-413A-9EA9-93BD4E98D579}" presName="sibTrans" presStyleCnt="0"/>
      <dgm:spPr/>
    </dgm:pt>
    <dgm:pt modelId="{DD08D5F4-7A34-405A-89A5-27A15FB1EFB4}" type="pres">
      <dgm:prSet presAssocID="{9D22DAD1-876E-40A2-8CDE-1A10F4D5A0FE}" presName="compNode" presStyleCnt="0"/>
      <dgm:spPr/>
    </dgm:pt>
    <dgm:pt modelId="{4E9ADC9B-D491-48BF-B646-CADE082A3293}" type="pres">
      <dgm:prSet presAssocID="{9D22DAD1-876E-40A2-8CDE-1A10F4D5A0FE}" presName="bgRect" presStyleLbl="bgShp" presStyleIdx="1" presStyleCnt="5"/>
      <dgm:spPr/>
    </dgm:pt>
    <dgm:pt modelId="{3DB73C6D-BDEA-4442-96F0-F0A4D12587D4}" type="pres">
      <dgm:prSet presAssocID="{9D22DAD1-876E-40A2-8CDE-1A10F4D5A0FE}" presName="iconRect" presStyleLbl="node1" presStyleIdx="1" presStyleCnt="5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</dgm:spPr>
    </dgm:pt>
    <dgm:pt modelId="{F22DD23F-B49A-4FDC-A12E-8E37EA99AA86}" type="pres">
      <dgm:prSet presAssocID="{9D22DAD1-876E-40A2-8CDE-1A10F4D5A0FE}" presName="spaceRect" presStyleCnt="0"/>
      <dgm:spPr/>
    </dgm:pt>
    <dgm:pt modelId="{3C5AC4B3-7A25-40B5-9198-99A56DF716F8}" type="pres">
      <dgm:prSet presAssocID="{9D22DAD1-876E-40A2-8CDE-1A10F4D5A0FE}" presName="parTx" presStyleLbl="revTx" presStyleIdx="1" presStyleCnt="5">
        <dgm:presLayoutVars>
          <dgm:chMax val="0"/>
          <dgm:chPref val="0"/>
        </dgm:presLayoutVars>
      </dgm:prSet>
      <dgm:spPr/>
    </dgm:pt>
    <dgm:pt modelId="{6103D811-B7EF-4F29-980D-0404644B5982}" type="pres">
      <dgm:prSet presAssocID="{0A2F1EEF-E141-4BF1-9928-61A0F606FB1B}" presName="sibTrans" presStyleCnt="0"/>
      <dgm:spPr/>
    </dgm:pt>
    <dgm:pt modelId="{220A3F67-6D9A-4720-B185-A305D333C1A7}" type="pres">
      <dgm:prSet presAssocID="{1DE42605-5F12-404D-9116-E64A7EE54FF7}" presName="compNode" presStyleCnt="0"/>
      <dgm:spPr/>
    </dgm:pt>
    <dgm:pt modelId="{BC7EACF8-8C06-4E33-B21F-35BC45382026}" type="pres">
      <dgm:prSet presAssocID="{1DE42605-5F12-404D-9116-E64A7EE54FF7}" presName="bgRect" presStyleLbl="bgShp" presStyleIdx="2" presStyleCnt="5"/>
      <dgm:spPr/>
    </dgm:pt>
    <dgm:pt modelId="{9BA9CC44-AD64-4E88-92A8-A564E8DC4A05}" type="pres">
      <dgm:prSet presAssocID="{1DE42605-5F12-404D-9116-E64A7EE54FF7}" presName="iconRect" presStyleLbl="node1" presStyleIdx="2" presStyleCnt="5" custScaleX="133252" custScaleY="118471"/>
      <dgm:spPr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</dgm:spPr>
    </dgm:pt>
    <dgm:pt modelId="{CE45909D-C0E8-4BCD-8A56-94E0F1F2B593}" type="pres">
      <dgm:prSet presAssocID="{1DE42605-5F12-404D-9116-E64A7EE54FF7}" presName="spaceRect" presStyleCnt="0"/>
      <dgm:spPr/>
    </dgm:pt>
    <dgm:pt modelId="{B7738E5D-9D0B-49A8-BC00-9E6D6F007548}" type="pres">
      <dgm:prSet presAssocID="{1DE42605-5F12-404D-9116-E64A7EE54FF7}" presName="parTx" presStyleLbl="revTx" presStyleIdx="2" presStyleCnt="5">
        <dgm:presLayoutVars>
          <dgm:chMax val="0"/>
          <dgm:chPref val="0"/>
        </dgm:presLayoutVars>
      </dgm:prSet>
      <dgm:spPr/>
    </dgm:pt>
    <dgm:pt modelId="{CE3FDB0F-F1AB-4DA6-9000-0503E013878C}" type="pres">
      <dgm:prSet presAssocID="{C9D05E63-47AB-44F4-8038-292E1E639B9C}" presName="sibTrans" presStyleCnt="0"/>
      <dgm:spPr/>
    </dgm:pt>
    <dgm:pt modelId="{B60D52FF-36C9-46B6-87B2-CAA1509154A9}" type="pres">
      <dgm:prSet presAssocID="{9995DDD3-5545-4274-B447-41EC5126D4C0}" presName="compNode" presStyleCnt="0"/>
      <dgm:spPr/>
    </dgm:pt>
    <dgm:pt modelId="{3EF21607-7C0A-4E84-89CE-1E9360CE3029}" type="pres">
      <dgm:prSet presAssocID="{9995DDD3-5545-4274-B447-41EC5126D4C0}" presName="bgRect" presStyleLbl="bgShp" presStyleIdx="3" presStyleCnt="5"/>
      <dgm:spPr/>
    </dgm:pt>
    <dgm:pt modelId="{393EF083-CFD1-4BE6-9CE8-2496729F0763}" type="pres">
      <dgm:prSet presAssocID="{9995DDD3-5545-4274-B447-41EC5126D4C0}" presName="iconRect" presStyleLbl="node1" presStyleIdx="3" presStyleCnt="5" custScaleX="135933" custScaleY="122268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</dgm:spPr>
    </dgm:pt>
    <dgm:pt modelId="{96A1A44E-CD3F-4CAA-94A8-DCF69ED0D713}" type="pres">
      <dgm:prSet presAssocID="{9995DDD3-5545-4274-B447-41EC5126D4C0}" presName="spaceRect" presStyleCnt="0"/>
      <dgm:spPr/>
    </dgm:pt>
    <dgm:pt modelId="{6C0B6279-3D0D-4E6D-81F1-0BB9B4C1937D}" type="pres">
      <dgm:prSet presAssocID="{9995DDD3-5545-4274-B447-41EC5126D4C0}" presName="parTx" presStyleLbl="revTx" presStyleIdx="3" presStyleCnt="5">
        <dgm:presLayoutVars>
          <dgm:chMax val="0"/>
          <dgm:chPref val="0"/>
        </dgm:presLayoutVars>
      </dgm:prSet>
      <dgm:spPr/>
    </dgm:pt>
    <dgm:pt modelId="{CD6BCC63-63EA-4068-8BA8-BCC43223E5DD}" type="pres">
      <dgm:prSet presAssocID="{BA4ADE9B-2752-4099-B120-4CFB3E5F47BA}" presName="sibTrans" presStyleCnt="0"/>
      <dgm:spPr/>
    </dgm:pt>
    <dgm:pt modelId="{5DEC2583-DF57-4CD1-A0B7-BCFD439FA053}" type="pres">
      <dgm:prSet presAssocID="{E03CC941-F882-4320-A39C-C97CD2D6C598}" presName="compNode" presStyleCnt="0"/>
      <dgm:spPr/>
    </dgm:pt>
    <dgm:pt modelId="{D79C5369-85B6-4D9E-BF06-446643CDEDEF}" type="pres">
      <dgm:prSet presAssocID="{E03CC941-F882-4320-A39C-C97CD2D6C598}" presName="bgRect" presStyleLbl="bgShp" presStyleIdx="4" presStyleCnt="5"/>
      <dgm:spPr/>
    </dgm:pt>
    <dgm:pt modelId="{BA7C0D96-B3E5-462A-8F9B-925AAE45954D}" type="pres">
      <dgm:prSet presAssocID="{E03CC941-F882-4320-A39C-C97CD2D6C598}" presName="iconRect" presStyleLbl="node1" presStyleIdx="4" presStyleCnt="5" custScaleX="118702"/>
      <dgm:spPr>
        <a:blipFill>
          <a:blip xmlns:r="http://schemas.openxmlformats.org/officeDocument/2006/relationships" r:embed="rId6"/>
          <a:srcRect/>
          <a:stretch>
            <a:fillRect l="-40000" r="-40000"/>
          </a:stretch>
        </a:blipFill>
        <a:ln>
          <a:noFill/>
        </a:ln>
      </dgm:spPr>
    </dgm:pt>
    <dgm:pt modelId="{6A87567D-B4F1-4E97-8145-8AA3645330D0}" type="pres">
      <dgm:prSet presAssocID="{E03CC941-F882-4320-A39C-C97CD2D6C598}" presName="spaceRect" presStyleCnt="0"/>
      <dgm:spPr/>
    </dgm:pt>
    <dgm:pt modelId="{88DB3DAE-C7B1-44E5-9314-E74502D6B80B}" type="pres">
      <dgm:prSet presAssocID="{E03CC941-F882-4320-A39C-C97CD2D6C59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080DF15-973D-4016-B803-7BCB7724270D}" type="presOf" srcId="{9D22DAD1-876E-40A2-8CDE-1A10F4D5A0FE}" destId="{3C5AC4B3-7A25-40B5-9198-99A56DF716F8}" srcOrd="0" destOrd="0" presId="urn:microsoft.com/office/officeart/2018/2/layout/IconVerticalSolidList"/>
    <dgm:cxn modelId="{5DA1122E-254B-4A78-94AA-0594568696D6}" type="presOf" srcId="{9995DDD3-5545-4274-B447-41EC5126D4C0}" destId="{6C0B6279-3D0D-4E6D-81F1-0BB9B4C1937D}" srcOrd="0" destOrd="0" presId="urn:microsoft.com/office/officeart/2018/2/layout/IconVerticalSolidList"/>
    <dgm:cxn modelId="{807DAA35-439A-4555-9AE5-FDFD26EC5FEE}" type="presOf" srcId="{7B18873E-36B6-4616-B5CA-FA513D6CF957}" destId="{FC362D73-6DAB-494B-9864-D5D4961C7650}" srcOrd="0" destOrd="0" presId="urn:microsoft.com/office/officeart/2018/2/layout/IconVerticalSolidList"/>
    <dgm:cxn modelId="{2212633D-B03D-4294-8580-95BD3C3F44D7}" type="presOf" srcId="{B03ADDE1-7048-45B1-8C54-643442A74AD7}" destId="{30545F89-288A-4D75-A727-DCC54C7E1243}" srcOrd="0" destOrd="0" presId="urn:microsoft.com/office/officeart/2018/2/layout/IconVerticalSolidList"/>
    <dgm:cxn modelId="{140A6362-0768-4511-A09A-E7B9B04A801C}" srcId="{7B18873E-36B6-4616-B5CA-FA513D6CF957}" destId="{9995DDD3-5545-4274-B447-41EC5126D4C0}" srcOrd="3" destOrd="0" parTransId="{A5A55C0B-9C8F-485D-AF53-108BA9021690}" sibTransId="{BA4ADE9B-2752-4099-B120-4CFB3E5F47BA}"/>
    <dgm:cxn modelId="{68A7E169-1A00-424A-8722-D76D1ECE55E8}" type="presOf" srcId="{E03CC941-F882-4320-A39C-C97CD2D6C598}" destId="{88DB3DAE-C7B1-44E5-9314-E74502D6B80B}" srcOrd="0" destOrd="0" presId="urn:microsoft.com/office/officeart/2018/2/layout/IconVerticalSolidList"/>
    <dgm:cxn modelId="{5F073E56-B1BA-4764-B2F5-C38DAF2A52BE}" type="presOf" srcId="{1DE42605-5F12-404D-9116-E64A7EE54FF7}" destId="{B7738E5D-9D0B-49A8-BC00-9E6D6F007548}" srcOrd="0" destOrd="0" presId="urn:microsoft.com/office/officeart/2018/2/layout/IconVerticalSolidList"/>
    <dgm:cxn modelId="{CC99F689-21F6-4224-B15F-AF71D7E1955D}" srcId="{7B18873E-36B6-4616-B5CA-FA513D6CF957}" destId="{E03CC941-F882-4320-A39C-C97CD2D6C598}" srcOrd="4" destOrd="0" parTransId="{D5DB17C7-BE8E-4286-8B63-D8E0E45E5627}" sibTransId="{295BC0C0-F6DA-45DF-BC1C-09D6D4390C84}"/>
    <dgm:cxn modelId="{8DEDF7B5-0B52-4163-A8A1-28325D809CC2}" srcId="{7B18873E-36B6-4616-B5CA-FA513D6CF957}" destId="{1DE42605-5F12-404D-9116-E64A7EE54FF7}" srcOrd="2" destOrd="0" parTransId="{0B9A8FBD-5212-4D35-B12A-8005C8FA2314}" sibTransId="{C9D05E63-47AB-44F4-8038-292E1E639B9C}"/>
    <dgm:cxn modelId="{988A6CC6-EB5E-4D72-A587-D6D882A65339}" srcId="{7B18873E-36B6-4616-B5CA-FA513D6CF957}" destId="{B03ADDE1-7048-45B1-8C54-643442A74AD7}" srcOrd="0" destOrd="0" parTransId="{F6575D5A-7BC1-4D04-B1E1-D6F467C9A91C}" sibTransId="{EF7FA6E3-D16E-413A-9EA9-93BD4E98D579}"/>
    <dgm:cxn modelId="{A7E8A3D4-04D0-434D-BD9A-CE7384CDAAD6}" srcId="{7B18873E-36B6-4616-B5CA-FA513D6CF957}" destId="{9D22DAD1-876E-40A2-8CDE-1A10F4D5A0FE}" srcOrd="1" destOrd="0" parTransId="{F3F5451A-5906-4EF4-AF79-C1BBD4F5FBA9}" sibTransId="{0A2F1EEF-E141-4BF1-9928-61A0F606FB1B}"/>
    <dgm:cxn modelId="{EBA396B2-AAB7-4B3A-9E5C-58C0C7D04732}" type="presParOf" srcId="{FC362D73-6DAB-494B-9864-D5D4961C7650}" destId="{7608709D-45B0-42FB-9723-CD93741C0A5A}" srcOrd="0" destOrd="0" presId="urn:microsoft.com/office/officeart/2018/2/layout/IconVerticalSolidList"/>
    <dgm:cxn modelId="{406EB51F-20EF-4B7A-8E72-9C1365AC7042}" type="presParOf" srcId="{7608709D-45B0-42FB-9723-CD93741C0A5A}" destId="{B18FAE32-751F-4843-AAF8-3CD0F28FFBCC}" srcOrd="0" destOrd="0" presId="urn:microsoft.com/office/officeart/2018/2/layout/IconVerticalSolidList"/>
    <dgm:cxn modelId="{1743D141-C080-4E7B-9C39-1F157DAD3538}" type="presParOf" srcId="{7608709D-45B0-42FB-9723-CD93741C0A5A}" destId="{59B20C74-605A-4562-B86F-E60754521A2F}" srcOrd="1" destOrd="0" presId="urn:microsoft.com/office/officeart/2018/2/layout/IconVerticalSolidList"/>
    <dgm:cxn modelId="{299C1116-08A6-4084-8DDA-8B8E227C05DF}" type="presParOf" srcId="{7608709D-45B0-42FB-9723-CD93741C0A5A}" destId="{055DFCEF-B9F9-4092-871F-9D1D5C6CAB11}" srcOrd="2" destOrd="0" presId="urn:microsoft.com/office/officeart/2018/2/layout/IconVerticalSolidList"/>
    <dgm:cxn modelId="{5BECD4E8-71BD-4DE9-91A9-431463C176E4}" type="presParOf" srcId="{7608709D-45B0-42FB-9723-CD93741C0A5A}" destId="{30545F89-288A-4D75-A727-DCC54C7E1243}" srcOrd="3" destOrd="0" presId="urn:microsoft.com/office/officeart/2018/2/layout/IconVerticalSolidList"/>
    <dgm:cxn modelId="{93CF2962-9F89-4B00-8B4B-7913739F58E9}" type="presParOf" srcId="{FC362D73-6DAB-494B-9864-D5D4961C7650}" destId="{A8B14CD2-7F38-42DB-94CC-FFF3C5381329}" srcOrd="1" destOrd="0" presId="urn:microsoft.com/office/officeart/2018/2/layout/IconVerticalSolidList"/>
    <dgm:cxn modelId="{249C96D5-4ECE-4FA5-B181-DB2E08F3D639}" type="presParOf" srcId="{FC362D73-6DAB-494B-9864-D5D4961C7650}" destId="{DD08D5F4-7A34-405A-89A5-27A15FB1EFB4}" srcOrd="2" destOrd="0" presId="urn:microsoft.com/office/officeart/2018/2/layout/IconVerticalSolidList"/>
    <dgm:cxn modelId="{EA501943-798D-4A0B-9577-391B969C2F2A}" type="presParOf" srcId="{DD08D5F4-7A34-405A-89A5-27A15FB1EFB4}" destId="{4E9ADC9B-D491-48BF-B646-CADE082A3293}" srcOrd="0" destOrd="0" presId="urn:microsoft.com/office/officeart/2018/2/layout/IconVerticalSolidList"/>
    <dgm:cxn modelId="{8FF0815E-E7C3-47F4-85CA-E953EFBD7A43}" type="presParOf" srcId="{DD08D5F4-7A34-405A-89A5-27A15FB1EFB4}" destId="{3DB73C6D-BDEA-4442-96F0-F0A4D12587D4}" srcOrd="1" destOrd="0" presId="urn:microsoft.com/office/officeart/2018/2/layout/IconVerticalSolidList"/>
    <dgm:cxn modelId="{C9CAA8D8-72CB-4FD9-8AF6-270A9ECB6476}" type="presParOf" srcId="{DD08D5F4-7A34-405A-89A5-27A15FB1EFB4}" destId="{F22DD23F-B49A-4FDC-A12E-8E37EA99AA86}" srcOrd="2" destOrd="0" presId="urn:microsoft.com/office/officeart/2018/2/layout/IconVerticalSolidList"/>
    <dgm:cxn modelId="{B5D2E522-8911-4C5F-962D-D33E5D3442B3}" type="presParOf" srcId="{DD08D5F4-7A34-405A-89A5-27A15FB1EFB4}" destId="{3C5AC4B3-7A25-40B5-9198-99A56DF716F8}" srcOrd="3" destOrd="0" presId="urn:microsoft.com/office/officeart/2018/2/layout/IconVerticalSolidList"/>
    <dgm:cxn modelId="{ACB1C37E-D814-4E02-9A4D-FA38240E4B90}" type="presParOf" srcId="{FC362D73-6DAB-494B-9864-D5D4961C7650}" destId="{6103D811-B7EF-4F29-980D-0404644B5982}" srcOrd="3" destOrd="0" presId="urn:microsoft.com/office/officeart/2018/2/layout/IconVerticalSolidList"/>
    <dgm:cxn modelId="{758E150E-D6B4-4983-9A9C-9556CF6FC6AE}" type="presParOf" srcId="{FC362D73-6DAB-494B-9864-D5D4961C7650}" destId="{220A3F67-6D9A-4720-B185-A305D333C1A7}" srcOrd="4" destOrd="0" presId="urn:microsoft.com/office/officeart/2018/2/layout/IconVerticalSolidList"/>
    <dgm:cxn modelId="{994C49B0-3760-4F8F-8621-7F6A549EA64F}" type="presParOf" srcId="{220A3F67-6D9A-4720-B185-A305D333C1A7}" destId="{BC7EACF8-8C06-4E33-B21F-35BC45382026}" srcOrd="0" destOrd="0" presId="urn:microsoft.com/office/officeart/2018/2/layout/IconVerticalSolidList"/>
    <dgm:cxn modelId="{83F48A7A-2097-4A5D-B658-4C2ED0D151C2}" type="presParOf" srcId="{220A3F67-6D9A-4720-B185-A305D333C1A7}" destId="{9BA9CC44-AD64-4E88-92A8-A564E8DC4A05}" srcOrd="1" destOrd="0" presId="urn:microsoft.com/office/officeart/2018/2/layout/IconVerticalSolidList"/>
    <dgm:cxn modelId="{9B3E410D-C70C-43E1-BB42-842CAA76C90F}" type="presParOf" srcId="{220A3F67-6D9A-4720-B185-A305D333C1A7}" destId="{CE45909D-C0E8-4BCD-8A56-94E0F1F2B593}" srcOrd="2" destOrd="0" presId="urn:microsoft.com/office/officeart/2018/2/layout/IconVerticalSolidList"/>
    <dgm:cxn modelId="{61095A3B-A1B8-41E3-A097-23DA81E44C1D}" type="presParOf" srcId="{220A3F67-6D9A-4720-B185-A305D333C1A7}" destId="{B7738E5D-9D0B-49A8-BC00-9E6D6F007548}" srcOrd="3" destOrd="0" presId="urn:microsoft.com/office/officeart/2018/2/layout/IconVerticalSolidList"/>
    <dgm:cxn modelId="{EF39D0D4-C1BF-48CD-82C1-17247DE8E445}" type="presParOf" srcId="{FC362D73-6DAB-494B-9864-D5D4961C7650}" destId="{CE3FDB0F-F1AB-4DA6-9000-0503E013878C}" srcOrd="5" destOrd="0" presId="urn:microsoft.com/office/officeart/2018/2/layout/IconVerticalSolidList"/>
    <dgm:cxn modelId="{BC7232A9-003C-4754-B2DC-5E61C76CBF32}" type="presParOf" srcId="{FC362D73-6DAB-494B-9864-D5D4961C7650}" destId="{B60D52FF-36C9-46B6-87B2-CAA1509154A9}" srcOrd="6" destOrd="0" presId="urn:microsoft.com/office/officeart/2018/2/layout/IconVerticalSolidList"/>
    <dgm:cxn modelId="{0CEA8E49-4675-4DB0-85A0-9031CE397F9C}" type="presParOf" srcId="{B60D52FF-36C9-46B6-87B2-CAA1509154A9}" destId="{3EF21607-7C0A-4E84-89CE-1E9360CE3029}" srcOrd="0" destOrd="0" presId="urn:microsoft.com/office/officeart/2018/2/layout/IconVerticalSolidList"/>
    <dgm:cxn modelId="{14A99EED-4560-48E4-BBE7-3DDD4824F34E}" type="presParOf" srcId="{B60D52FF-36C9-46B6-87B2-CAA1509154A9}" destId="{393EF083-CFD1-4BE6-9CE8-2496729F0763}" srcOrd="1" destOrd="0" presId="urn:microsoft.com/office/officeart/2018/2/layout/IconVerticalSolidList"/>
    <dgm:cxn modelId="{9C31E2CF-3C25-4903-8C73-C326763133B9}" type="presParOf" srcId="{B60D52FF-36C9-46B6-87B2-CAA1509154A9}" destId="{96A1A44E-CD3F-4CAA-94A8-DCF69ED0D713}" srcOrd="2" destOrd="0" presId="urn:microsoft.com/office/officeart/2018/2/layout/IconVerticalSolidList"/>
    <dgm:cxn modelId="{C325F08A-7AE5-4BC0-8B26-375B6E48EED2}" type="presParOf" srcId="{B60D52FF-36C9-46B6-87B2-CAA1509154A9}" destId="{6C0B6279-3D0D-4E6D-81F1-0BB9B4C1937D}" srcOrd="3" destOrd="0" presId="urn:microsoft.com/office/officeart/2018/2/layout/IconVerticalSolidList"/>
    <dgm:cxn modelId="{1C26D503-B156-4C6B-8EE9-1B515A5C480E}" type="presParOf" srcId="{FC362D73-6DAB-494B-9864-D5D4961C7650}" destId="{CD6BCC63-63EA-4068-8BA8-BCC43223E5DD}" srcOrd="7" destOrd="0" presId="urn:microsoft.com/office/officeart/2018/2/layout/IconVerticalSolidList"/>
    <dgm:cxn modelId="{B0763B25-02CF-4FCB-BBBE-DC1D7BBB0842}" type="presParOf" srcId="{FC362D73-6DAB-494B-9864-D5D4961C7650}" destId="{5DEC2583-DF57-4CD1-A0B7-BCFD439FA053}" srcOrd="8" destOrd="0" presId="urn:microsoft.com/office/officeart/2018/2/layout/IconVerticalSolidList"/>
    <dgm:cxn modelId="{55F37354-B4BC-4519-A3AB-2A728A85615C}" type="presParOf" srcId="{5DEC2583-DF57-4CD1-A0B7-BCFD439FA053}" destId="{D79C5369-85B6-4D9E-BF06-446643CDEDEF}" srcOrd="0" destOrd="0" presId="urn:microsoft.com/office/officeart/2018/2/layout/IconVerticalSolidList"/>
    <dgm:cxn modelId="{7DBD212B-8CFA-4D18-A92D-927D8108F70A}" type="presParOf" srcId="{5DEC2583-DF57-4CD1-A0B7-BCFD439FA053}" destId="{BA7C0D96-B3E5-462A-8F9B-925AAE45954D}" srcOrd="1" destOrd="0" presId="urn:microsoft.com/office/officeart/2018/2/layout/IconVerticalSolidList"/>
    <dgm:cxn modelId="{8B7FD689-DD65-4403-9DB0-ED26899AB071}" type="presParOf" srcId="{5DEC2583-DF57-4CD1-A0B7-BCFD439FA053}" destId="{6A87567D-B4F1-4E97-8145-8AA3645330D0}" srcOrd="2" destOrd="0" presId="urn:microsoft.com/office/officeart/2018/2/layout/IconVerticalSolidList"/>
    <dgm:cxn modelId="{C403450B-EE3D-4EFA-BDF2-15AEC7BBD7CF}" type="presParOf" srcId="{5DEC2583-DF57-4CD1-A0B7-BCFD439FA053}" destId="{88DB3DAE-C7B1-44E5-9314-E74502D6B80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FAE32-751F-4843-AAF8-3CD0F28FFBCC}">
      <dsp:nvSpPr>
        <dsp:cNvPr id="0" name=""/>
        <dsp:cNvSpPr/>
      </dsp:nvSpPr>
      <dsp:spPr>
        <a:xfrm>
          <a:off x="0" y="5108"/>
          <a:ext cx="5428003" cy="10881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20C74-605A-4562-B86F-E60754521A2F}">
      <dsp:nvSpPr>
        <dsp:cNvPr id="0" name=""/>
        <dsp:cNvSpPr/>
      </dsp:nvSpPr>
      <dsp:spPr>
        <a:xfrm>
          <a:off x="329177" y="249951"/>
          <a:ext cx="598504" cy="59850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45F89-288A-4D75-A727-DCC54C7E1243}">
      <dsp:nvSpPr>
        <dsp:cNvPr id="0" name=""/>
        <dsp:cNvSpPr/>
      </dsp:nvSpPr>
      <dsp:spPr>
        <a:xfrm>
          <a:off x="1256860" y="5108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XCCW Joined 1a" panose="03050602040000000000" pitchFamily="66" charset="0"/>
            </a:rPr>
            <a:t>Decide your subject </a:t>
          </a:r>
          <a:endParaRPr lang="en-US" sz="2400" kern="1200" dirty="0">
            <a:latin typeface="XCCW Joined 1a" panose="03050602040000000000" pitchFamily="66" charset="0"/>
          </a:endParaRPr>
        </a:p>
      </dsp:txBody>
      <dsp:txXfrm>
        <a:off x="1256860" y="5108"/>
        <a:ext cx="4171142" cy="1088190"/>
      </dsp:txXfrm>
    </dsp:sp>
    <dsp:sp modelId="{4E9ADC9B-D491-48BF-B646-CADE082A3293}">
      <dsp:nvSpPr>
        <dsp:cNvPr id="0" name=""/>
        <dsp:cNvSpPr/>
      </dsp:nvSpPr>
      <dsp:spPr>
        <a:xfrm>
          <a:off x="0" y="1365347"/>
          <a:ext cx="5428003" cy="10881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73C6D-BDEA-4442-96F0-F0A4D12587D4}">
      <dsp:nvSpPr>
        <dsp:cNvPr id="0" name=""/>
        <dsp:cNvSpPr/>
      </dsp:nvSpPr>
      <dsp:spPr>
        <a:xfrm>
          <a:off x="329177" y="1610190"/>
          <a:ext cx="598504" cy="598504"/>
        </a:xfrm>
        <a:prstGeom prst="rect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AC4B3-7A25-40B5-9198-99A56DF716F8}">
      <dsp:nvSpPr>
        <dsp:cNvPr id="0" name=""/>
        <dsp:cNvSpPr/>
      </dsp:nvSpPr>
      <dsp:spPr>
        <a:xfrm>
          <a:off x="1256860" y="1365347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XCCW Joined 1a" panose="03050602040000000000" pitchFamily="66" charset="0"/>
            </a:rPr>
            <a:t>Describe it with adjectives</a:t>
          </a:r>
        </a:p>
      </dsp:txBody>
      <dsp:txXfrm>
        <a:off x="1256860" y="1365347"/>
        <a:ext cx="4171142" cy="1088190"/>
      </dsp:txXfrm>
    </dsp:sp>
    <dsp:sp modelId="{BC7EACF8-8C06-4E33-B21F-35BC45382026}">
      <dsp:nvSpPr>
        <dsp:cNvPr id="0" name=""/>
        <dsp:cNvSpPr/>
      </dsp:nvSpPr>
      <dsp:spPr>
        <a:xfrm>
          <a:off x="0" y="2725586"/>
          <a:ext cx="5428003" cy="10881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9CC44-AD64-4E88-92A8-A564E8DC4A05}">
      <dsp:nvSpPr>
        <dsp:cNvPr id="0" name=""/>
        <dsp:cNvSpPr/>
      </dsp:nvSpPr>
      <dsp:spPr>
        <a:xfrm>
          <a:off x="229670" y="2915154"/>
          <a:ext cx="797519" cy="709054"/>
        </a:xfrm>
        <a:prstGeom prst="rect">
          <a:avLst/>
        </a:prstGeom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38E5D-9D0B-49A8-BC00-9E6D6F007548}">
      <dsp:nvSpPr>
        <dsp:cNvPr id="0" name=""/>
        <dsp:cNvSpPr/>
      </dsp:nvSpPr>
      <dsp:spPr>
        <a:xfrm>
          <a:off x="1256860" y="2725586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latin typeface="XCCW Joined 1a" panose="03050602040000000000" pitchFamily="66" charset="0"/>
            </a:rPr>
            <a:t>Describe it with verbs</a:t>
          </a:r>
          <a:endParaRPr lang="en-US" sz="1900" kern="1200" dirty="0">
            <a:latin typeface="XCCW Joined 1a" panose="03050602040000000000" pitchFamily="66" charset="0"/>
          </a:endParaRPr>
        </a:p>
      </dsp:txBody>
      <dsp:txXfrm>
        <a:off x="1256860" y="2725586"/>
        <a:ext cx="4171142" cy="1088190"/>
      </dsp:txXfrm>
    </dsp:sp>
    <dsp:sp modelId="{3EF21607-7C0A-4E84-89CE-1E9360CE3029}">
      <dsp:nvSpPr>
        <dsp:cNvPr id="0" name=""/>
        <dsp:cNvSpPr/>
      </dsp:nvSpPr>
      <dsp:spPr>
        <a:xfrm>
          <a:off x="0" y="4085824"/>
          <a:ext cx="5428003" cy="10881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EF083-CFD1-4BE6-9CE8-2496729F0763}">
      <dsp:nvSpPr>
        <dsp:cNvPr id="0" name=""/>
        <dsp:cNvSpPr/>
      </dsp:nvSpPr>
      <dsp:spPr>
        <a:xfrm>
          <a:off x="221647" y="4264030"/>
          <a:ext cx="813565" cy="731780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B6279-3D0D-4E6D-81F1-0BB9B4C1937D}">
      <dsp:nvSpPr>
        <dsp:cNvPr id="0" name=""/>
        <dsp:cNvSpPr/>
      </dsp:nvSpPr>
      <dsp:spPr>
        <a:xfrm>
          <a:off x="1256860" y="4085824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How do you feel about the noun?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256860" y="4085824"/>
        <a:ext cx="4171142" cy="1088190"/>
      </dsp:txXfrm>
    </dsp:sp>
    <dsp:sp modelId="{D79C5369-85B6-4D9E-BF06-446643CDEDEF}">
      <dsp:nvSpPr>
        <dsp:cNvPr id="0" name=""/>
        <dsp:cNvSpPr/>
      </dsp:nvSpPr>
      <dsp:spPr>
        <a:xfrm>
          <a:off x="0" y="5446063"/>
          <a:ext cx="5428003" cy="108819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7C0D96-B3E5-462A-8F9B-925AAE45954D}">
      <dsp:nvSpPr>
        <dsp:cNvPr id="0" name=""/>
        <dsp:cNvSpPr/>
      </dsp:nvSpPr>
      <dsp:spPr>
        <a:xfrm>
          <a:off x="273211" y="5690906"/>
          <a:ext cx="710437" cy="598504"/>
        </a:xfrm>
        <a:prstGeom prst="rect">
          <a:avLst/>
        </a:prstGeom>
        <a:blipFill>
          <a:blip xmlns:r="http://schemas.openxmlformats.org/officeDocument/2006/relationships" r:embed="rId6"/>
          <a:srcRect/>
          <a:stretch>
            <a:fillRect l="-40000" r="-40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B3DAE-C7B1-44E5-9314-E74502D6B80B}">
      <dsp:nvSpPr>
        <dsp:cNvPr id="0" name=""/>
        <dsp:cNvSpPr/>
      </dsp:nvSpPr>
      <dsp:spPr>
        <a:xfrm>
          <a:off x="1256860" y="5446063"/>
          <a:ext cx="4171142" cy="1088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167" tIns="115167" rIns="115167" bIns="11516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XCCW Joined 1a" panose="03050602040000000000" pitchFamily="66" charset="0"/>
            </a:rPr>
            <a:t>Find a synonym in the thesaurus</a:t>
          </a:r>
          <a:endParaRPr lang="en-US" sz="1600" kern="1200" dirty="0">
            <a:latin typeface="XCCW Joined 1a" panose="03050602040000000000" pitchFamily="66" charset="0"/>
          </a:endParaRPr>
        </a:p>
      </dsp:txBody>
      <dsp:txXfrm>
        <a:off x="1256860" y="5446063"/>
        <a:ext cx="4171142" cy="1088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33915-B5DF-4D4F-9D61-9A9F3F6E9FD6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9C0D0-4323-45F1-8825-2A1904BAE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47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9C0D0-4323-45F1-8825-2A1904BAE47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78192-C33D-41E4-B4FE-3E84BBE6E3E4}" type="datetimeFigureOut">
              <a:rPr lang="en-GB" smtClean="0"/>
              <a:t>18/04/2021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65496-0A31-4442-99E4-A4F6930005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48" y="500245"/>
            <a:ext cx="9393952" cy="435347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86786A-B9DE-4DD6-985F-59112AC12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7224" y="1219265"/>
            <a:ext cx="8343192" cy="2915428"/>
          </a:xfrm>
        </p:spPr>
        <p:txBody>
          <a:bodyPr anchor="ctr">
            <a:normAutofit/>
          </a:bodyPr>
          <a:lstStyle/>
          <a:p>
            <a:r>
              <a:rPr lang="en-GB" sz="6400">
                <a:solidFill>
                  <a:srgbClr val="FFFFFF"/>
                </a:solidFill>
                <a:latin typeface="XCCW Joined 1a" panose="03050602040000000000" pitchFamily="66" charset="0"/>
              </a:rPr>
              <a:t>Cinquain poems</a:t>
            </a:r>
          </a:p>
        </p:txBody>
      </p:sp>
      <p:sp>
        <p:nvSpPr>
          <p:cNvPr id="31" name="Rectangle 24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" y="5019040"/>
            <a:ext cx="1760220" cy="2103120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78324" y="5023632"/>
            <a:ext cx="5600691" cy="2086456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6120" y="5023633"/>
            <a:ext cx="1762880" cy="2100227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4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300341"/>
            <a:ext cx="8636000" cy="1633361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latin typeface="XCCW Joined 1a" panose="03050602040000000000" pitchFamily="66" charset="0"/>
              </a:rPr>
              <a:t>Can I draft and write cinquain poems?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999" y="4350657"/>
            <a:ext cx="9187544" cy="2235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Steps to success: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know the structure and form of a cinquain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find words that help create mood and effect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chemeClr val="tx1"/>
                </a:solidFill>
              </a:rPr>
              <a:t>I can use a thesaurus to find alternative words</a:t>
            </a:r>
          </a:p>
        </p:txBody>
      </p:sp>
    </p:spTree>
    <p:extLst>
      <p:ext uri="{BB962C8B-B14F-4D97-AF65-F5344CB8AC3E}">
        <p14:creationId xmlns:p14="http://schemas.microsoft.com/office/powerpoint/2010/main" val="2940451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620" y="497838"/>
            <a:ext cx="2845308" cy="4223619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20369A-E4A3-4B8D-8668-55A33BA36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812798"/>
            <a:ext cx="2370992" cy="359731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  <a:latin typeface="XCCW Joined 1a" panose="03050602040000000000" pitchFamily="66" charset="0"/>
              </a:rPr>
              <a:t>Independent writing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619" y="4910252"/>
            <a:ext cx="2845307" cy="219983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0502" y="497838"/>
            <a:ext cx="6407063" cy="661416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BFFC48-8C56-437A-AF9B-84865AFD1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757" y="763180"/>
            <a:ext cx="5864659" cy="6083476"/>
          </a:xfrm>
        </p:spPr>
        <p:txBody>
          <a:bodyPr anchor="ctr">
            <a:normAutofit lnSpcReduction="10000"/>
          </a:bodyPr>
          <a:lstStyle/>
          <a:p>
            <a:r>
              <a:rPr lang="en-GB" sz="2500" dirty="0"/>
              <a:t>Today you are going to write cinquain poems independently.</a:t>
            </a:r>
          </a:p>
          <a:p>
            <a:r>
              <a:rPr lang="en-GB" sz="2500" dirty="0"/>
              <a:t>Remember the structure and form of a cinquain</a:t>
            </a:r>
          </a:p>
          <a:p>
            <a:r>
              <a:rPr lang="en-GB" sz="2500" dirty="0"/>
              <a:t>Remember to use a thesaurus and </a:t>
            </a:r>
            <a:r>
              <a:rPr lang="en-GB" sz="2500" dirty="0" err="1"/>
              <a:t>wordmats</a:t>
            </a:r>
            <a:r>
              <a:rPr lang="en-GB" sz="2500" dirty="0"/>
              <a:t> to find the best words to create the effect and mood you want.</a:t>
            </a:r>
          </a:p>
          <a:p>
            <a:r>
              <a:rPr lang="en-GB" sz="2500" dirty="0"/>
              <a:t>I want to see in your book some brainstorming and the use of shade-o-meters to see you are really thinking about choosing the right words.</a:t>
            </a:r>
          </a:p>
        </p:txBody>
      </p:sp>
    </p:spTree>
    <p:extLst>
      <p:ext uri="{BB962C8B-B14F-4D97-AF65-F5344CB8AC3E}">
        <p14:creationId xmlns:p14="http://schemas.microsoft.com/office/powerpoint/2010/main" val="9650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0" y="211667"/>
            <a:ext cx="2405062" cy="276224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XCCW Joined 1a" panose="03050602040000000000" pitchFamily="66" charset="0"/>
                <a:ea typeface="+mj-ea"/>
                <a:cs typeface="+mj-cs"/>
              </a:rPr>
              <a:t>A cinquain poem has this form</a:t>
            </a:r>
            <a:endParaRPr lang="en-US" sz="3500" dirty="0">
              <a:solidFill>
                <a:schemeClr val="bg1"/>
              </a:solidFill>
              <a:latin typeface="XCCW Joined 1a" panose="03050602040000000000" pitchFamily="66" charset="0"/>
              <a:ea typeface="+mj-ea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8B2F00-06EF-4780-AF4C-0B980AA3F987}"/>
              </a:ext>
            </a:extLst>
          </p:cNvPr>
          <p:cNvSpPr/>
          <p:nvPr/>
        </p:nvSpPr>
        <p:spPr>
          <a:xfrm>
            <a:off x="197758" y="5287433"/>
            <a:ext cx="99622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syllables – subject (</a:t>
            </a:r>
            <a:r>
              <a:rPr lang="en-GB" sz="2400" dirty="0">
                <a:highlight>
                  <a:srgbClr val="FF0000"/>
                </a:highlight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4000" dirty="0">
              <a:latin typeface="XCCW Joined 1a" panose="03050602040000000000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syllables – describing the subject with </a:t>
            </a:r>
            <a:r>
              <a:rPr lang="en-GB" sz="2400" dirty="0">
                <a:highlight>
                  <a:srgbClr val="FFFF00"/>
                </a:highlight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endParaRPr lang="en-GB" sz="4000" dirty="0">
              <a:highlight>
                <a:srgbClr val="FFFF00"/>
              </a:highlight>
              <a:latin typeface="XCCW Joined 1a" panose="03050602040000000000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syllables – action of subject (</a:t>
            </a:r>
            <a:r>
              <a:rPr lang="en-GB" sz="2400" dirty="0">
                <a:highlight>
                  <a:srgbClr val="00FFFF"/>
                </a:highlight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verbs</a:t>
            </a: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4000" dirty="0">
              <a:latin typeface="XCCW Joined 1a" panose="03050602040000000000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syllables – </a:t>
            </a:r>
            <a:r>
              <a:rPr lang="en-GB" sz="2400" dirty="0">
                <a:highlight>
                  <a:srgbClr val="00FF00"/>
                </a:highlight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feeling</a:t>
            </a: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about a subject</a:t>
            </a:r>
            <a:endParaRPr lang="en-GB" sz="4000" dirty="0">
              <a:latin typeface="XCCW Joined 1a" panose="03050602040000000000" pitchFamily="66" charset="0"/>
              <a:ea typeface="Times New Roman" panose="02020603050405020304" pitchFamily="18" charset="0"/>
            </a:endParaRPr>
          </a:p>
          <a:p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syllables – another name for the subject</a:t>
            </a: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highlight>
                  <a:srgbClr val="FF0000"/>
                </a:highlight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GB" sz="2400" dirty="0">
                <a:latin typeface="XCCW Joined 1a" panose="03050602040000000000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600" dirty="0">
              <a:latin typeface="XCCW Joined 1a" panose="03050602040000000000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AC7D6B-D07E-429B-9891-4C2497AC7C03}"/>
              </a:ext>
            </a:extLst>
          </p:cNvPr>
          <p:cNvSpPr txBox="1"/>
          <p:nvPr/>
        </p:nvSpPr>
        <p:spPr>
          <a:xfrm>
            <a:off x="1226912" y="1824748"/>
            <a:ext cx="8856888" cy="32701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highlight>
                  <a:srgbClr val="FF0000"/>
                </a:highlight>
                <a:latin typeface="XCCW Joined 1a" panose="03050602040000000000" pitchFamily="66" charset="0"/>
              </a:rPr>
              <a:t>Flowers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highlight>
                  <a:srgbClr val="FFFF00"/>
                </a:highlight>
                <a:latin typeface="XCCW Joined 1a" panose="03050602040000000000" pitchFamily="66" charset="0"/>
              </a:rPr>
              <a:t>Colourful, flagrant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highlight>
                  <a:srgbClr val="00FFFF"/>
                </a:highlight>
                <a:latin typeface="XCCW Joined 1a" panose="03050602040000000000" pitchFamily="66" charset="0"/>
              </a:rPr>
              <a:t>Swaying, growing, blooming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highlight>
                  <a:srgbClr val="00FF00"/>
                </a:highlight>
                <a:latin typeface="XCCW Joined 1a" panose="03050602040000000000" pitchFamily="66" charset="0"/>
              </a:rPr>
              <a:t>I smile and am feeling happy</a:t>
            </a:r>
            <a:r>
              <a:rPr lang="en-GB" sz="2800" dirty="0">
                <a:solidFill>
                  <a:srgbClr val="000000"/>
                </a:solidFill>
                <a:latin typeface="XCCW Joined 1a" panose="03050602040000000000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00000"/>
                </a:solidFill>
                <a:highlight>
                  <a:srgbClr val="FF0000"/>
                </a:highlight>
                <a:latin typeface="XCCW Joined 1a" panose="03050602040000000000" pitchFamily="66" charset="0"/>
              </a:rPr>
              <a:t>Blossom</a:t>
            </a:r>
            <a:r>
              <a:rPr lang="en-GB" sz="2800" dirty="0">
                <a:solidFill>
                  <a:srgbClr val="000000"/>
                </a:solidFill>
                <a:latin typeface="XCCW Joined 1a" panose="03050602040000000000" pitchFamily="66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9B8EFF-38B0-4B12-8905-A7388A6811CD}"/>
              </a:ext>
            </a:extLst>
          </p:cNvPr>
          <p:cNvSpPr txBox="1"/>
          <p:nvPr/>
        </p:nvSpPr>
        <p:spPr>
          <a:xfrm>
            <a:off x="435429" y="431861"/>
            <a:ext cx="9111342" cy="12003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XCCW Joined 1a" panose="03050602040000000000" pitchFamily="66" charset="0"/>
              </a:rPr>
              <a:t>Structure and form of a cinquain poem</a:t>
            </a:r>
          </a:p>
        </p:txBody>
      </p:sp>
    </p:spTree>
    <p:extLst>
      <p:ext uri="{BB962C8B-B14F-4D97-AF65-F5344CB8AC3E}">
        <p14:creationId xmlns:p14="http://schemas.microsoft.com/office/powerpoint/2010/main" val="15399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8637C8F-70B6-4785-ADEE-ED46B07555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743387"/>
              </p:ext>
            </p:extLst>
          </p:nvPr>
        </p:nvGraphicFramePr>
        <p:xfrm>
          <a:off x="442383" y="675648"/>
          <a:ext cx="5428003" cy="653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36FB997-02B5-41AF-B4C3-D0C2FEA864EF}"/>
              </a:ext>
            </a:extLst>
          </p:cNvPr>
          <p:cNvSpPr txBox="1"/>
          <p:nvPr/>
        </p:nvSpPr>
        <p:spPr>
          <a:xfrm>
            <a:off x="6085114" y="882477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2 syllables or one word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8132FA-366C-40C7-A78B-F882B20AF676}"/>
              </a:ext>
            </a:extLst>
          </p:cNvPr>
          <p:cNvSpPr txBox="1"/>
          <p:nvPr/>
        </p:nvSpPr>
        <p:spPr>
          <a:xfrm>
            <a:off x="6085114" y="2188763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4 syllables or two words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67CA6-E51A-4483-9EDC-5F580C4892AC}"/>
              </a:ext>
            </a:extLst>
          </p:cNvPr>
          <p:cNvSpPr txBox="1"/>
          <p:nvPr/>
        </p:nvSpPr>
        <p:spPr>
          <a:xfrm>
            <a:off x="5870386" y="3495049"/>
            <a:ext cx="42896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6 syllables or three words ending in -</a:t>
            </a:r>
            <a:r>
              <a:rPr lang="en-GB" sz="2400" dirty="0" err="1">
                <a:latin typeface="XCCW Joined 1a" panose="03050602040000000000" pitchFamily="66" charset="0"/>
              </a:rPr>
              <a:t>ing</a:t>
            </a:r>
            <a:endParaRPr lang="en-GB" sz="2400" dirty="0">
              <a:latin typeface="XCCW Joined 1a" panose="0305060204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098B11-108E-4EC7-A827-DEA5CC7B479C}"/>
              </a:ext>
            </a:extLst>
          </p:cNvPr>
          <p:cNvSpPr txBox="1"/>
          <p:nvPr/>
        </p:nvSpPr>
        <p:spPr>
          <a:xfrm>
            <a:off x="5987143" y="4939531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8 syllables or a short sentence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DE1BB4-915A-4FB6-B4B5-BE6DDF34AC5C}"/>
              </a:ext>
            </a:extLst>
          </p:cNvPr>
          <p:cNvSpPr txBox="1"/>
          <p:nvPr/>
        </p:nvSpPr>
        <p:spPr>
          <a:xfrm>
            <a:off x="5987143" y="6249136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2 syllables or one word</a:t>
            </a:r>
          </a:p>
        </p:txBody>
      </p:sp>
    </p:spTree>
    <p:extLst>
      <p:ext uri="{BB962C8B-B14F-4D97-AF65-F5344CB8AC3E}">
        <p14:creationId xmlns:p14="http://schemas.microsoft.com/office/powerpoint/2010/main" val="185010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236</Words>
  <Application>Microsoft Office PowerPoint</Application>
  <PresentationFormat>Custom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XCCW Joined 1a</vt:lpstr>
      <vt:lpstr>Office Theme</vt:lpstr>
      <vt:lpstr>Cinquain poems</vt:lpstr>
      <vt:lpstr>Can I draft and write cinquain poems?</vt:lpstr>
      <vt:lpstr>Independent writing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write a tanka poem?</dc:title>
  <dc:creator>Mr and Mrs S</dc:creator>
  <cp:lastModifiedBy>Mr and Mrs Smout</cp:lastModifiedBy>
  <cp:revision>39</cp:revision>
  <dcterms:created xsi:type="dcterms:W3CDTF">2020-02-21T11:26:39Z</dcterms:created>
  <dcterms:modified xsi:type="dcterms:W3CDTF">2021-04-18T13:11:08Z</dcterms:modified>
</cp:coreProperties>
</file>