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4"/>
  </p:notesMasterIdLst>
  <p:handoutMasterIdLst>
    <p:handoutMasterId r:id="rId15"/>
  </p:handoutMasterIdLst>
  <p:sldIdLst>
    <p:sldId id="324" r:id="rId2"/>
    <p:sldId id="325" r:id="rId3"/>
    <p:sldId id="273" r:id="rId4"/>
    <p:sldId id="327" r:id="rId5"/>
    <p:sldId id="328" r:id="rId6"/>
    <p:sldId id="335" r:id="rId7"/>
    <p:sldId id="336" r:id="rId8"/>
    <p:sldId id="337" r:id="rId9"/>
    <p:sldId id="338" r:id="rId10"/>
    <p:sldId id="332" r:id="rId11"/>
    <p:sldId id="333" r:id="rId12"/>
    <p:sldId id="334" r:id="rId13"/>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FFF2CC"/>
    <a:srgbClr val="E9C773"/>
    <a:srgbClr val="7F6114"/>
    <a:srgbClr val="8CB8CB"/>
    <a:srgbClr val="816214"/>
    <a:srgbClr val="51A14F"/>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6349" autoAdjust="0"/>
  </p:normalViewPr>
  <p:slideViewPr>
    <p:cSldViewPr snapToGrid="0">
      <p:cViewPr varScale="1">
        <p:scale>
          <a:sx n="96" d="100"/>
          <a:sy n="96" d="100"/>
        </p:scale>
        <p:origin x="240" y="96"/>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4/25/2021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4/25/2021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296179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130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9170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51493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169695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266460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139264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09753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40825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4925710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4.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1624027" y="1968500"/>
            <a:ext cx="7074805" cy="27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15000"/>
              </a:lnSpc>
              <a:spcAft>
                <a:spcPts val="1000"/>
              </a:spcAft>
              <a:buNone/>
            </a:pPr>
            <a:r>
              <a:rPr lang="en-GB" sz="1800" b="1" u="sng" kern="1200" dirty="0">
                <a:solidFill>
                  <a:srgbClr val="000000"/>
                </a:solidFill>
                <a:effectLst/>
                <a:latin typeface="XCCW Joined 1a"/>
                <a:ea typeface="+mn-ea"/>
                <a:cs typeface="Calibri" panose="020F0502020204030204" pitchFamily="34" charset="0"/>
              </a:rPr>
              <a:t>L.I - Can I find fractions of an amount?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lnSpc>
                <a:spcPct val="115000"/>
              </a:lnSpc>
              <a:spcAft>
                <a:spcPts val="1000"/>
              </a:spcAft>
              <a:buNone/>
            </a:pPr>
            <a:r>
              <a:rPr lang="en-GB" sz="1800" b="1" u="sng" kern="1200" dirty="0">
                <a:solidFill>
                  <a:srgbClr val="000000"/>
                </a:solidFill>
                <a:effectLst/>
                <a:latin typeface="XCCW Joined 1a"/>
                <a:ea typeface="+mn-ea"/>
                <a:cs typeface="Calibri" panose="020F0502020204030204" pitchFamily="34" charset="0"/>
              </a:rPr>
              <a:t>Steps to success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 I can identify the numerator and denominator.</a:t>
            </a:r>
          </a:p>
          <a:p>
            <a:pPr>
              <a:lnSpc>
                <a:spcPct val="115000"/>
              </a:lnSpc>
              <a:spcAft>
                <a:spcPts val="1000"/>
              </a:spcAft>
              <a:buNone/>
            </a:pPr>
            <a:r>
              <a:rPr lang="en-GB" sz="1800" dirty="0">
                <a:latin typeface="XCCW Joined 1a"/>
                <a:ea typeface="Times New Roman" panose="02020603050405020304" pitchFamily="18" charset="0"/>
                <a:cs typeface="Calibri" panose="020F0502020204030204" pitchFamily="34" charset="0"/>
              </a:rPr>
              <a:t>- I can use the division symbol to find fractions.</a:t>
            </a:r>
          </a:p>
          <a:p>
            <a:pPr>
              <a:lnSpc>
                <a:spcPct val="115000"/>
              </a:lnSpc>
              <a:spcAft>
                <a:spcPts val="1000"/>
              </a:spcAft>
              <a:buNone/>
            </a:pPr>
            <a:r>
              <a:rPr lang="en-GB" sz="1800" dirty="0">
                <a:effectLst/>
                <a:latin typeface="XCCW Joined 1a"/>
                <a:ea typeface="Times New Roman" panose="02020603050405020304" pitchFamily="18" charset="0"/>
                <a:cs typeface="Calibri" panose="020F0502020204030204" pitchFamily="34" charset="0"/>
              </a:rPr>
              <a:t>- I can write this as a </a:t>
            </a:r>
            <a:r>
              <a:rPr lang="en-GB" sz="1800">
                <a:effectLst/>
                <a:latin typeface="XCCW Joined 1a"/>
                <a:ea typeface="Times New Roman" panose="02020603050405020304" pitchFamily="18" charset="0"/>
                <a:cs typeface="Calibri" panose="020F0502020204030204" pitchFamily="34" charset="0"/>
              </a:rPr>
              <a:t>number sentence.</a:t>
            </a:r>
            <a:br>
              <a:rPr lang="en-GB" sz="1800" dirty="0">
                <a:effectLst/>
                <a:latin typeface="XCCW Joined 1a"/>
                <a:ea typeface="Times New Roman" panose="02020603050405020304" pitchFamily="18" charset="0"/>
                <a:cs typeface="Calibri" panose="020F0502020204030204" pitchFamily="34" charset="0"/>
              </a:rPr>
            </a:br>
            <a:r>
              <a:rPr lang="en-GB" sz="1800" b="1" dirty="0">
                <a:effectLst/>
                <a:latin typeface="XCCW Joined 1a"/>
                <a:ea typeface="Calibri" panose="020F0502020204030204" pitchFamily="34" charset="0"/>
                <a:cs typeface="Calibri" panose="020F0502020204030204" pitchFamily="34" charset="0"/>
              </a:rPr>
              <a:t>Challenge: </a:t>
            </a:r>
            <a:r>
              <a:rPr lang="en-GB" sz="1800" dirty="0">
                <a:effectLst/>
                <a:latin typeface="XCCW Joined 1a"/>
                <a:ea typeface="Calibri" panose="020F0502020204030204" pitchFamily="34" charset="0"/>
                <a:cs typeface="Calibri" panose="020F0502020204030204" pitchFamily="34" charset="0"/>
              </a:rPr>
              <a:t>True or false?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Graphic 29" descr="Lightbulb outline">
            <a:extLst>
              <a:ext uri="{FF2B5EF4-FFF2-40B4-BE49-F238E27FC236}">
                <a16:creationId xmlns:a16="http://schemas.microsoft.com/office/drawing/2014/main" id="{492EFA4C-5393-4B1F-813F-B56695E4E0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5709" y="612323"/>
            <a:ext cx="914400" cy="914400"/>
          </a:xfrm>
          <a:prstGeom prst="rect">
            <a:avLst/>
          </a:prstGeom>
        </p:spPr>
      </p:pic>
      <p:sp>
        <p:nvSpPr>
          <p:cNvPr id="31" name="TextBox 30">
            <a:extLst>
              <a:ext uri="{FF2B5EF4-FFF2-40B4-BE49-F238E27FC236}">
                <a16:creationId xmlns:a16="http://schemas.microsoft.com/office/drawing/2014/main" id="{138189FF-2AC1-4A58-AC9A-CF8B1384E4AA}"/>
              </a:ext>
            </a:extLst>
          </p:cNvPr>
          <p:cNvSpPr txBox="1"/>
          <p:nvPr/>
        </p:nvSpPr>
        <p:spPr bwMode="auto">
          <a:xfrm>
            <a:off x="107373" y="4041923"/>
            <a:ext cx="337563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t>Draw counters in the bar models to help you complete each number sentence. The first one has been done for you.</a:t>
            </a:r>
            <a:endParaRPr lang="en-GB" sz="200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7B133E3B-33D1-41D5-BD6D-95C8609BD653}"/>
              </a:ext>
            </a:extLst>
          </p:cNvPr>
          <p:cNvSpPr txBox="1"/>
          <p:nvPr/>
        </p:nvSpPr>
        <p:spPr bwMode="auto">
          <a:xfrm>
            <a:off x="117191" y="858982"/>
            <a:ext cx="454816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Circle ¼ of the counters.</a:t>
            </a:r>
          </a:p>
          <a:p>
            <a:pPr>
              <a:buClr>
                <a:srgbClr val="82CBDD"/>
              </a:buClr>
              <a:buNone/>
            </a:pPr>
            <a:r>
              <a:rPr lang="en-GB" sz="2000" dirty="0">
                <a:latin typeface="Myriad Pro Semibold" charset="0"/>
                <a:ea typeface="Myriad Pro Semibold" charset="0"/>
                <a:cs typeface="Myriad Pro Semibold" charset="0"/>
              </a:rPr>
              <a:t>How many counters did you circle?</a:t>
            </a:r>
          </a:p>
          <a:p>
            <a:pPr>
              <a:buClr>
                <a:srgbClr val="82CBDD"/>
              </a:buClr>
              <a:buNone/>
            </a:pPr>
            <a:r>
              <a:rPr lang="en-GB" sz="2000" dirty="0">
                <a:latin typeface="Myriad Pro Semibold" charset="0"/>
                <a:ea typeface="Myriad Pro Semibold" charset="0"/>
                <a:cs typeface="Myriad Pro Semibold" charset="0"/>
              </a:rPr>
              <a:t>What is ¼ of that amount of counters?</a:t>
            </a:r>
          </a:p>
        </p:txBody>
      </p:sp>
      <p:sp>
        <p:nvSpPr>
          <p:cNvPr id="4" name="Oval 3">
            <a:extLst>
              <a:ext uri="{FF2B5EF4-FFF2-40B4-BE49-F238E27FC236}">
                <a16:creationId xmlns:a16="http://schemas.microsoft.com/office/drawing/2014/main" id="{1D435C93-32A9-4B35-B45D-02E327E56E63}"/>
              </a:ext>
            </a:extLst>
          </p:cNvPr>
          <p:cNvSpPr/>
          <p:nvPr/>
        </p:nvSpPr>
        <p:spPr bwMode="auto">
          <a:xfrm>
            <a:off x="778136" y="2011138"/>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962C6357-5E99-4E79-8C4C-085B34F8E9C9}"/>
              </a:ext>
            </a:extLst>
          </p:cNvPr>
          <p:cNvSpPr/>
          <p:nvPr/>
        </p:nvSpPr>
        <p:spPr bwMode="auto">
          <a:xfrm>
            <a:off x="1109703" y="2011137"/>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Oval 23">
            <a:extLst>
              <a:ext uri="{FF2B5EF4-FFF2-40B4-BE49-F238E27FC236}">
                <a16:creationId xmlns:a16="http://schemas.microsoft.com/office/drawing/2014/main" id="{B593B4A2-B38A-460E-8B01-CDC0861F7097}"/>
              </a:ext>
            </a:extLst>
          </p:cNvPr>
          <p:cNvSpPr/>
          <p:nvPr/>
        </p:nvSpPr>
        <p:spPr bwMode="auto">
          <a:xfrm>
            <a:off x="784010" y="2319634"/>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54E9B166-7A7F-43CE-853C-176CE9596950}"/>
              </a:ext>
            </a:extLst>
          </p:cNvPr>
          <p:cNvSpPr/>
          <p:nvPr/>
        </p:nvSpPr>
        <p:spPr bwMode="auto">
          <a:xfrm>
            <a:off x="1109703" y="2319634"/>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13F0A265-00A3-4EF0-A6AE-DC8AC10965C0}"/>
              </a:ext>
            </a:extLst>
          </p:cNvPr>
          <p:cNvSpPr/>
          <p:nvPr/>
        </p:nvSpPr>
        <p:spPr bwMode="auto">
          <a:xfrm>
            <a:off x="2202153" y="2036450"/>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FF029271-9374-407F-9255-CCFE7A88C545}"/>
              </a:ext>
            </a:extLst>
          </p:cNvPr>
          <p:cNvSpPr/>
          <p:nvPr/>
        </p:nvSpPr>
        <p:spPr bwMode="auto">
          <a:xfrm>
            <a:off x="2533720" y="2036449"/>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9784E2D1-A406-43CD-8DB8-6824BFC25A8D}"/>
              </a:ext>
            </a:extLst>
          </p:cNvPr>
          <p:cNvSpPr/>
          <p:nvPr/>
        </p:nvSpPr>
        <p:spPr bwMode="auto">
          <a:xfrm>
            <a:off x="2208027" y="2344946"/>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Oval 37">
            <a:extLst>
              <a:ext uri="{FF2B5EF4-FFF2-40B4-BE49-F238E27FC236}">
                <a16:creationId xmlns:a16="http://schemas.microsoft.com/office/drawing/2014/main" id="{513BA935-0773-4081-B615-B477239AE728}"/>
              </a:ext>
            </a:extLst>
          </p:cNvPr>
          <p:cNvSpPr/>
          <p:nvPr/>
        </p:nvSpPr>
        <p:spPr bwMode="auto">
          <a:xfrm>
            <a:off x="2533720" y="2344946"/>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a:extLst>
              <a:ext uri="{FF2B5EF4-FFF2-40B4-BE49-F238E27FC236}">
                <a16:creationId xmlns:a16="http://schemas.microsoft.com/office/drawing/2014/main" id="{B865C339-3E30-4BE6-9952-4D3F32983509}"/>
              </a:ext>
            </a:extLst>
          </p:cNvPr>
          <p:cNvSpPr/>
          <p:nvPr/>
        </p:nvSpPr>
        <p:spPr bwMode="auto">
          <a:xfrm>
            <a:off x="2843092" y="2036450"/>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Oval 39">
            <a:extLst>
              <a:ext uri="{FF2B5EF4-FFF2-40B4-BE49-F238E27FC236}">
                <a16:creationId xmlns:a16="http://schemas.microsoft.com/office/drawing/2014/main" id="{D507E9BB-2F13-4E1E-9AF9-2B87B3CFC367}"/>
              </a:ext>
            </a:extLst>
          </p:cNvPr>
          <p:cNvSpPr/>
          <p:nvPr/>
        </p:nvSpPr>
        <p:spPr bwMode="auto">
          <a:xfrm>
            <a:off x="3174659" y="2036449"/>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Oval 40">
            <a:extLst>
              <a:ext uri="{FF2B5EF4-FFF2-40B4-BE49-F238E27FC236}">
                <a16:creationId xmlns:a16="http://schemas.microsoft.com/office/drawing/2014/main" id="{C5487E86-B8C5-45C7-8953-CC9A050C1DE1}"/>
              </a:ext>
            </a:extLst>
          </p:cNvPr>
          <p:cNvSpPr/>
          <p:nvPr/>
        </p:nvSpPr>
        <p:spPr bwMode="auto">
          <a:xfrm>
            <a:off x="2848966" y="2344946"/>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Oval 41">
            <a:extLst>
              <a:ext uri="{FF2B5EF4-FFF2-40B4-BE49-F238E27FC236}">
                <a16:creationId xmlns:a16="http://schemas.microsoft.com/office/drawing/2014/main" id="{517F1523-82D3-4772-A51B-601A3B78DB14}"/>
              </a:ext>
            </a:extLst>
          </p:cNvPr>
          <p:cNvSpPr/>
          <p:nvPr/>
        </p:nvSpPr>
        <p:spPr bwMode="auto">
          <a:xfrm>
            <a:off x="3174659" y="2344946"/>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Oval 42">
            <a:extLst>
              <a:ext uri="{FF2B5EF4-FFF2-40B4-BE49-F238E27FC236}">
                <a16:creationId xmlns:a16="http://schemas.microsoft.com/office/drawing/2014/main" id="{A0A55583-D740-4E53-96F1-944D27CD93A2}"/>
              </a:ext>
            </a:extLst>
          </p:cNvPr>
          <p:cNvSpPr/>
          <p:nvPr/>
        </p:nvSpPr>
        <p:spPr bwMode="auto">
          <a:xfrm>
            <a:off x="778136" y="2851422"/>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Oval 43">
            <a:extLst>
              <a:ext uri="{FF2B5EF4-FFF2-40B4-BE49-F238E27FC236}">
                <a16:creationId xmlns:a16="http://schemas.microsoft.com/office/drawing/2014/main" id="{AD6F02E1-4325-425E-911A-55971581015B}"/>
              </a:ext>
            </a:extLst>
          </p:cNvPr>
          <p:cNvSpPr/>
          <p:nvPr/>
        </p:nvSpPr>
        <p:spPr bwMode="auto">
          <a:xfrm>
            <a:off x="1109703" y="2851421"/>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Oval 44">
            <a:extLst>
              <a:ext uri="{FF2B5EF4-FFF2-40B4-BE49-F238E27FC236}">
                <a16:creationId xmlns:a16="http://schemas.microsoft.com/office/drawing/2014/main" id="{169B99F3-FCBE-4F3D-8D9C-5BB90CFA0F5F}"/>
              </a:ext>
            </a:extLst>
          </p:cNvPr>
          <p:cNvSpPr/>
          <p:nvPr/>
        </p:nvSpPr>
        <p:spPr bwMode="auto">
          <a:xfrm>
            <a:off x="784010" y="3159918"/>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Oval 45">
            <a:extLst>
              <a:ext uri="{FF2B5EF4-FFF2-40B4-BE49-F238E27FC236}">
                <a16:creationId xmlns:a16="http://schemas.microsoft.com/office/drawing/2014/main" id="{ED15B11A-4B61-4DEF-9F35-27DF366E638F}"/>
              </a:ext>
            </a:extLst>
          </p:cNvPr>
          <p:cNvSpPr/>
          <p:nvPr/>
        </p:nvSpPr>
        <p:spPr bwMode="auto">
          <a:xfrm>
            <a:off x="1109703" y="3159918"/>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Oval 46">
            <a:extLst>
              <a:ext uri="{FF2B5EF4-FFF2-40B4-BE49-F238E27FC236}">
                <a16:creationId xmlns:a16="http://schemas.microsoft.com/office/drawing/2014/main" id="{96EFAECB-81D0-46E6-8A58-A50CAA8822EB}"/>
              </a:ext>
            </a:extLst>
          </p:cNvPr>
          <p:cNvSpPr/>
          <p:nvPr/>
        </p:nvSpPr>
        <p:spPr bwMode="auto">
          <a:xfrm>
            <a:off x="1412173" y="2845087"/>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Oval 47">
            <a:extLst>
              <a:ext uri="{FF2B5EF4-FFF2-40B4-BE49-F238E27FC236}">
                <a16:creationId xmlns:a16="http://schemas.microsoft.com/office/drawing/2014/main" id="{7C6AB26B-7F87-46E4-8E98-6CFBD9ED5DB3}"/>
              </a:ext>
            </a:extLst>
          </p:cNvPr>
          <p:cNvSpPr/>
          <p:nvPr/>
        </p:nvSpPr>
        <p:spPr bwMode="auto">
          <a:xfrm>
            <a:off x="1743740" y="2845086"/>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Oval 48">
            <a:extLst>
              <a:ext uri="{FF2B5EF4-FFF2-40B4-BE49-F238E27FC236}">
                <a16:creationId xmlns:a16="http://schemas.microsoft.com/office/drawing/2014/main" id="{A3B29B47-56BC-41B7-9382-B7D808FF83CE}"/>
              </a:ext>
            </a:extLst>
          </p:cNvPr>
          <p:cNvSpPr/>
          <p:nvPr/>
        </p:nvSpPr>
        <p:spPr bwMode="auto">
          <a:xfrm>
            <a:off x="1418047" y="3153583"/>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DE2F2E84-FFC8-4EA1-8DF5-0B51EF0C9C4C}"/>
              </a:ext>
            </a:extLst>
          </p:cNvPr>
          <p:cNvSpPr/>
          <p:nvPr/>
        </p:nvSpPr>
        <p:spPr bwMode="auto">
          <a:xfrm>
            <a:off x="1743740" y="3153583"/>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a16="http://schemas.microsoft.com/office/drawing/2014/main" id="{0AFC41E3-EEB0-40E8-B1AB-2EDDB86D5453}"/>
              </a:ext>
            </a:extLst>
          </p:cNvPr>
          <p:cNvSpPr/>
          <p:nvPr/>
        </p:nvSpPr>
        <p:spPr bwMode="auto">
          <a:xfrm>
            <a:off x="2042294" y="2844463"/>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Oval 51">
            <a:extLst>
              <a:ext uri="{FF2B5EF4-FFF2-40B4-BE49-F238E27FC236}">
                <a16:creationId xmlns:a16="http://schemas.microsoft.com/office/drawing/2014/main" id="{C7AA3A67-832C-4705-926B-E5E7DB8D403B}"/>
              </a:ext>
            </a:extLst>
          </p:cNvPr>
          <p:cNvSpPr/>
          <p:nvPr/>
        </p:nvSpPr>
        <p:spPr bwMode="auto">
          <a:xfrm>
            <a:off x="2373861" y="2844462"/>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Oval 52">
            <a:extLst>
              <a:ext uri="{FF2B5EF4-FFF2-40B4-BE49-F238E27FC236}">
                <a16:creationId xmlns:a16="http://schemas.microsoft.com/office/drawing/2014/main" id="{73C09048-CF1F-4A7C-9F50-5D16037A0BC6}"/>
              </a:ext>
            </a:extLst>
          </p:cNvPr>
          <p:cNvSpPr/>
          <p:nvPr/>
        </p:nvSpPr>
        <p:spPr bwMode="auto">
          <a:xfrm>
            <a:off x="2048168" y="3152959"/>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Oval 53">
            <a:extLst>
              <a:ext uri="{FF2B5EF4-FFF2-40B4-BE49-F238E27FC236}">
                <a16:creationId xmlns:a16="http://schemas.microsoft.com/office/drawing/2014/main" id="{893DBDAB-D7EF-4EC6-95E2-56709682F35F}"/>
              </a:ext>
            </a:extLst>
          </p:cNvPr>
          <p:cNvSpPr/>
          <p:nvPr/>
        </p:nvSpPr>
        <p:spPr bwMode="auto">
          <a:xfrm>
            <a:off x="2373861" y="3152959"/>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Oval 54">
            <a:extLst>
              <a:ext uri="{FF2B5EF4-FFF2-40B4-BE49-F238E27FC236}">
                <a16:creationId xmlns:a16="http://schemas.microsoft.com/office/drawing/2014/main" id="{63C10E7D-434F-4F0C-BC57-FA305FFD9E0C}"/>
              </a:ext>
            </a:extLst>
          </p:cNvPr>
          <p:cNvSpPr/>
          <p:nvPr/>
        </p:nvSpPr>
        <p:spPr bwMode="auto">
          <a:xfrm>
            <a:off x="2695638" y="2844463"/>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Oval 55">
            <a:extLst>
              <a:ext uri="{FF2B5EF4-FFF2-40B4-BE49-F238E27FC236}">
                <a16:creationId xmlns:a16="http://schemas.microsoft.com/office/drawing/2014/main" id="{2F609D7A-4D70-4B58-936C-1C5304A0A25B}"/>
              </a:ext>
            </a:extLst>
          </p:cNvPr>
          <p:cNvSpPr/>
          <p:nvPr/>
        </p:nvSpPr>
        <p:spPr bwMode="auto">
          <a:xfrm>
            <a:off x="3027205" y="2844462"/>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Oval 56">
            <a:extLst>
              <a:ext uri="{FF2B5EF4-FFF2-40B4-BE49-F238E27FC236}">
                <a16:creationId xmlns:a16="http://schemas.microsoft.com/office/drawing/2014/main" id="{B5C73F52-4E93-4B34-8E2C-C6E380FF0C1E}"/>
              </a:ext>
            </a:extLst>
          </p:cNvPr>
          <p:cNvSpPr/>
          <p:nvPr/>
        </p:nvSpPr>
        <p:spPr bwMode="auto">
          <a:xfrm>
            <a:off x="2701512" y="3152959"/>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Oval 57">
            <a:extLst>
              <a:ext uri="{FF2B5EF4-FFF2-40B4-BE49-F238E27FC236}">
                <a16:creationId xmlns:a16="http://schemas.microsoft.com/office/drawing/2014/main" id="{897C5E15-2ED0-4064-B029-BAB0973A2638}"/>
              </a:ext>
            </a:extLst>
          </p:cNvPr>
          <p:cNvSpPr/>
          <p:nvPr/>
        </p:nvSpPr>
        <p:spPr bwMode="auto">
          <a:xfrm>
            <a:off x="3027205" y="3152959"/>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Oval 58">
            <a:extLst>
              <a:ext uri="{FF2B5EF4-FFF2-40B4-BE49-F238E27FC236}">
                <a16:creationId xmlns:a16="http://schemas.microsoft.com/office/drawing/2014/main" id="{21059890-6907-4A74-84FB-6541617752CF}"/>
              </a:ext>
            </a:extLst>
          </p:cNvPr>
          <p:cNvSpPr/>
          <p:nvPr/>
        </p:nvSpPr>
        <p:spPr bwMode="auto">
          <a:xfrm>
            <a:off x="3300763" y="2869774"/>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a16="http://schemas.microsoft.com/office/drawing/2014/main" id="{E19CAFB6-A6AA-4539-B496-1326175665EB}"/>
              </a:ext>
            </a:extLst>
          </p:cNvPr>
          <p:cNvSpPr/>
          <p:nvPr/>
        </p:nvSpPr>
        <p:spPr bwMode="auto">
          <a:xfrm>
            <a:off x="3632330" y="2869773"/>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Oval 60">
            <a:extLst>
              <a:ext uri="{FF2B5EF4-FFF2-40B4-BE49-F238E27FC236}">
                <a16:creationId xmlns:a16="http://schemas.microsoft.com/office/drawing/2014/main" id="{34110550-FD06-4FBD-8E65-378E194A79AF}"/>
              </a:ext>
            </a:extLst>
          </p:cNvPr>
          <p:cNvSpPr/>
          <p:nvPr/>
        </p:nvSpPr>
        <p:spPr bwMode="auto">
          <a:xfrm>
            <a:off x="3306637" y="3178270"/>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Oval 61">
            <a:extLst>
              <a:ext uri="{FF2B5EF4-FFF2-40B4-BE49-F238E27FC236}">
                <a16:creationId xmlns:a16="http://schemas.microsoft.com/office/drawing/2014/main" id="{DAD29CE3-44D4-4BEE-AAAB-77D91A3C03A8}"/>
              </a:ext>
            </a:extLst>
          </p:cNvPr>
          <p:cNvSpPr/>
          <p:nvPr/>
        </p:nvSpPr>
        <p:spPr bwMode="auto">
          <a:xfrm>
            <a:off x="3632330" y="3178270"/>
            <a:ext cx="308344" cy="276989"/>
          </a:xfrm>
          <a:prstGeom prst="ellipse">
            <a:avLst/>
          </a:prstGeom>
          <a:solidFill>
            <a:srgbClr val="FF0000"/>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3" name="TextBox 62">
            <a:extLst>
              <a:ext uri="{FF2B5EF4-FFF2-40B4-BE49-F238E27FC236}">
                <a16:creationId xmlns:a16="http://schemas.microsoft.com/office/drawing/2014/main" id="{74AC5981-0F57-4636-B427-016BDE4DB053}"/>
              </a:ext>
            </a:extLst>
          </p:cNvPr>
          <p:cNvSpPr txBox="1"/>
          <p:nvPr/>
        </p:nvSpPr>
        <p:spPr bwMode="auto">
          <a:xfrm>
            <a:off x="406980" y="1822389"/>
            <a:ext cx="4577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sz="2800" dirty="0">
                <a:latin typeface="Myriad Pro Semibold" charset="0"/>
                <a:ea typeface="Myriad Pro Semibold" charset="0"/>
                <a:cs typeface="Myriad Pro Semibold" charset="0"/>
              </a:rPr>
              <a:t>a</a:t>
            </a:r>
            <a:endParaRPr lang="en-GB" dirty="0"/>
          </a:p>
        </p:txBody>
      </p:sp>
      <p:sp>
        <p:nvSpPr>
          <p:cNvPr id="64" name="TextBox 63">
            <a:extLst>
              <a:ext uri="{FF2B5EF4-FFF2-40B4-BE49-F238E27FC236}">
                <a16:creationId xmlns:a16="http://schemas.microsoft.com/office/drawing/2014/main" id="{B1F9A002-B908-449D-B0EC-329CB2EDE0D4}"/>
              </a:ext>
            </a:extLst>
          </p:cNvPr>
          <p:cNvSpPr txBox="1"/>
          <p:nvPr/>
        </p:nvSpPr>
        <p:spPr bwMode="auto">
          <a:xfrm>
            <a:off x="1871168" y="1878522"/>
            <a:ext cx="4577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dirty="0">
                <a:latin typeface="Myriad Pro Semibold" charset="0"/>
              </a:rPr>
              <a:t>b</a:t>
            </a:r>
            <a:endParaRPr lang="en-GB" dirty="0"/>
          </a:p>
        </p:txBody>
      </p:sp>
      <p:sp>
        <p:nvSpPr>
          <p:cNvPr id="65" name="TextBox 64">
            <a:extLst>
              <a:ext uri="{FF2B5EF4-FFF2-40B4-BE49-F238E27FC236}">
                <a16:creationId xmlns:a16="http://schemas.microsoft.com/office/drawing/2014/main" id="{C0DC8A2D-65ED-4F11-A621-FEBD53CA0223}"/>
              </a:ext>
            </a:extLst>
          </p:cNvPr>
          <p:cNvSpPr txBox="1"/>
          <p:nvPr/>
        </p:nvSpPr>
        <p:spPr bwMode="auto">
          <a:xfrm>
            <a:off x="406980" y="2666918"/>
            <a:ext cx="4577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dirty="0">
                <a:latin typeface="Myriad Pro Semibold" charset="0"/>
              </a:rPr>
              <a:t>c</a:t>
            </a:r>
            <a:endParaRPr lang="en-GB" dirty="0"/>
          </a:p>
        </p:txBody>
      </p:sp>
      <p:sp>
        <p:nvSpPr>
          <p:cNvPr id="7" name="Rectangle 6">
            <a:extLst>
              <a:ext uri="{FF2B5EF4-FFF2-40B4-BE49-F238E27FC236}">
                <a16:creationId xmlns:a16="http://schemas.microsoft.com/office/drawing/2014/main" id="{0E96F6B8-B409-43AA-BE69-B08073CDD5E8}"/>
              </a:ext>
            </a:extLst>
          </p:cNvPr>
          <p:cNvSpPr/>
          <p:nvPr/>
        </p:nvSpPr>
        <p:spPr bwMode="auto">
          <a:xfrm>
            <a:off x="117191" y="712382"/>
            <a:ext cx="4454809" cy="3043238"/>
          </a:xfrm>
          <a:prstGeom prst="rect">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F3D5E024-CC41-455E-A3B1-9B3C1763D5A6}"/>
              </a:ext>
            </a:extLst>
          </p:cNvPr>
          <p:cNvPicPr>
            <a:picLocks noChangeAspect="1"/>
          </p:cNvPicPr>
          <p:nvPr/>
        </p:nvPicPr>
        <p:blipFill>
          <a:blip r:embed="rId5"/>
          <a:stretch>
            <a:fillRect/>
          </a:stretch>
        </p:blipFill>
        <p:spPr>
          <a:xfrm>
            <a:off x="3300762" y="4053981"/>
            <a:ext cx="5818629" cy="2704433"/>
          </a:xfrm>
          <a:prstGeom prst="rect">
            <a:avLst/>
          </a:prstGeom>
        </p:spPr>
      </p:pic>
      <p:sp>
        <p:nvSpPr>
          <p:cNvPr id="66" name="Rectangle 65">
            <a:extLst>
              <a:ext uri="{FF2B5EF4-FFF2-40B4-BE49-F238E27FC236}">
                <a16:creationId xmlns:a16="http://schemas.microsoft.com/office/drawing/2014/main" id="{24F64A3C-2233-4B42-A2E4-0C1FDEDEE2B0}"/>
              </a:ext>
            </a:extLst>
          </p:cNvPr>
          <p:cNvSpPr/>
          <p:nvPr/>
        </p:nvSpPr>
        <p:spPr bwMode="auto">
          <a:xfrm>
            <a:off x="117191" y="3958467"/>
            <a:ext cx="8919436" cy="2853734"/>
          </a:xfrm>
          <a:prstGeom prst="rect">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TextBox 66">
            <a:extLst>
              <a:ext uri="{FF2B5EF4-FFF2-40B4-BE49-F238E27FC236}">
                <a16:creationId xmlns:a16="http://schemas.microsoft.com/office/drawing/2014/main" id="{46508B88-D3B4-443D-9569-A736EBE16E84}"/>
              </a:ext>
            </a:extLst>
          </p:cNvPr>
          <p:cNvSpPr txBox="1"/>
          <p:nvPr/>
        </p:nvSpPr>
        <p:spPr bwMode="auto">
          <a:xfrm>
            <a:off x="5740803" y="854151"/>
            <a:ext cx="28162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sz="2000" dirty="0"/>
              <a:t>Complete the table.</a:t>
            </a:r>
          </a:p>
        </p:txBody>
      </p:sp>
      <p:pic>
        <p:nvPicPr>
          <p:cNvPr id="15" name="Picture 14">
            <a:extLst>
              <a:ext uri="{FF2B5EF4-FFF2-40B4-BE49-F238E27FC236}">
                <a16:creationId xmlns:a16="http://schemas.microsoft.com/office/drawing/2014/main" id="{5A651357-117E-4950-A1DD-6BBC848163DB}"/>
              </a:ext>
            </a:extLst>
          </p:cNvPr>
          <p:cNvPicPr>
            <a:picLocks noChangeAspect="1"/>
          </p:cNvPicPr>
          <p:nvPr/>
        </p:nvPicPr>
        <p:blipFill>
          <a:blip r:embed="rId6"/>
          <a:stretch>
            <a:fillRect/>
          </a:stretch>
        </p:blipFill>
        <p:spPr>
          <a:xfrm>
            <a:off x="5540084" y="1227044"/>
            <a:ext cx="3217738" cy="2629996"/>
          </a:xfrm>
          <a:prstGeom prst="rect">
            <a:avLst/>
          </a:prstGeom>
        </p:spPr>
      </p:pic>
      <p:sp>
        <p:nvSpPr>
          <p:cNvPr id="68" name="Rectangle 67">
            <a:extLst>
              <a:ext uri="{FF2B5EF4-FFF2-40B4-BE49-F238E27FC236}">
                <a16:creationId xmlns:a16="http://schemas.microsoft.com/office/drawing/2014/main" id="{09C47760-0DDF-40FB-BC69-DA0F472F61A0}"/>
              </a:ext>
            </a:extLst>
          </p:cNvPr>
          <p:cNvSpPr/>
          <p:nvPr/>
        </p:nvSpPr>
        <p:spPr bwMode="auto">
          <a:xfrm>
            <a:off x="4619898" y="630000"/>
            <a:ext cx="4416730" cy="3274680"/>
          </a:xfrm>
          <a:prstGeom prst="rect">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073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Graphic 4" descr="Lightbulb with solid fill">
            <a:extLst>
              <a:ext uri="{FF2B5EF4-FFF2-40B4-BE49-F238E27FC236}">
                <a16:creationId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75800"/>
            <a:ext cx="914400" cy="914400"/>
          </a:xfrm>
          <a:prstGeom prst="rect">
            <a:avLst/>
          </a:prstGeom>
        </p:spPr>
      </p:pic>
      <p:sp>
        <p:nvSpPr>
          <p:cNvPr id="11" name="TextBox 10">
            <a:extLst>
              <a:ext uri="{FF2B5EF4-FFF2-40B4-BE49-F238E27FC236}">
                <a16:creationId xmlns:a16="http://schemas.microsoft.com/office/drawing/2014/main" id="{6C9BF0E7-5FE5-4B73-A953-D635C507EA05}"/>
              </a:ext>
            </a:extLst>
          </p:cNvPr>
          <p:cNvSpPr txBox="1"/>
          <p:nvPr/>
        </p:nvSpPr>
        <p:spPr bwMode="auto">
          <a:xfrm>
            <a:off x="914400" y="952891"/>
            <a:ext cx="7574034"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dirty="0"/>
              <a:t>Iron Man uses a bar model and place value counters to find 1/3 of 36.</a:t>
            </a:r>
          </a:p>
          <a:p>
            <a:pPr>
              <a:buNone/>
            </a:pPr>
            <a:endParaRPr lang="en-GB" dirty="0"/>
          </a:p>
          <a:p>
            <a:pPr>
              <a:buNone/>
            </a:pPr>
            <a:endParaRPr lang="en-GB" dirty="0"/>
          </a:p>
          <a:p>
            <a:pPr>
              <a:buNone/>
            </a:pPr>
            <a:endParaRPr lang="en-GB" dirty="0"/>
          </a:p>
          <a:p>
            <a:pPr>
              <a:buNone/>
            </a:pPr>
            <a:endParaRPr lang="en-GB" dirty="0"/>
          </a:p>
          <a:p>
            <a:pPr>
              <a:buNone/>
            </a:pPr>
            <a:r>
              <a:rPr lang="en-GB" dirty="0"/>
              <a:t>Use Iron Man’s method to complete the calculations.</a:t>
            </a:r>
          </a:p>
          <a:p>
            <a:pPr>
              <a:buNone/>
            </a:pPr>
            <a:r>
              <a:rPr lang="en-GB" dirty="0"/>
              <a:t>a) 1/3 of 96        b) 1/5 of 60      c) 1/4 of 52</a:t>
            </a:r>
          </a:p>
        </p:txBody>
      </p:sp>
      <p:pic>
        <p:nvPicPr>
          <p:cNvPr id="1026" name="Picture 2" descr="Mark 85 | Iron Man Wiki | Fandom">
            <a:extLst>
              <a:ext uri="{FF2B5EF4-FFF2-40B4-BE49-F238E27FC236}">
                <a16:creationId xmlns:a16="http://schemas.microsoft.com/office/drawing/2014/main" id="{40EC1D5C-20C3-4CB1-9516-15F2A93CB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8422" y="845128"/>
            <a:ext cx="1375578" cy="30257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B008540-9626-4F66-9A8A-08C45083FA94}"/>
              </a:ext>
            </a:extLst>
          </p:cNvPr>
          <p:cNvPicPr>
            <a:picLocks noChangeAspect="1"/>
          </p:cNvPicPr>
          <p:nvPr/>
        </p:nvPicPr>
        <p:blipFill>
          <a:blip r:embed="rId6"/>
          <a:stretch>
            <a:fillRect/>
          </a:stretch>
        </p:blipFill>
        <p:spPr>
          <a:xfrm>
            <a:off x="336884" y="2371844"/>
            <a:ext cx="7446603" cy="942608"/>
          </a:xfrm>
          <a:prstGeom prst="rect">
            <a:avLst/>
          </a:prstGeom>
        </p:spPr>
      </p:pic>
    </p:spTree>
    <p:extLst>
      <p:ext uri="{BB962C8B-B14F-4D97-AF65-F5344CB8AC3E}">
        <p14:creationId xmlns:p14="http://schemas.microsoft.com/office/powerpoint/2010/main" val="112762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46540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Plenary</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D7E9C511-3125-4C67-8640-CA03C148EA2D}"/>
              </a:ext>
            </a:extLst>
          </p:cNvPr>
          <p:cNvPicPr>
            <a:picLocks noChangeAspect="1"/>
          </p:cNvPicPr>
          <p:nvPr/>
        </p:nvPicPr>
        <p:blipFill>
          <a:blip r:embed="rId3"/>
          <a:stretch>
            <a:fillRect/>
          </a:stretch>
        </p:blipFill>
        <p:spPr>
          <a:xfrm>
            <a:off x="743121" y="942975"/>
            <a:ext cx="7657758" cy="5372782"/>
          </a:xfrm>
          <a:prstGeom prst="rect">
            <a:avLst/>
          </a:prstGeom>
        </p:spPr>
      </p:pic>
      <p:pic>
        <p:nvPicPr>
          <p:cNvPr id="9" name="Graphic 8" descr="Lightbulb with solid fill">
            <a:extLst>
              <a:ext uri="{FF2B5EF4-FFF2-40B4-BE49-F238E27FC236}">
                <a16:creationId xmlns:a16="http://schemas.microsoft.com/office/drawing/2014/main" id="{704A5381-481F-4873-89BD-5C77FC752B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9022" y="45800"/>
            <a:ext cx="772793" cy="772793"/>
          </a:xfrm>
          <a:prstGeom prst="rect">
            <a:avLst/>
          </a:prstGeom>
        </p:spPr>
      </p:pic>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72025" y="6355784"/>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5952E76A-EF79-4FFB-BAC8-CED6992B12C6}"/>
              </a:ext>
            </a:extLst>
          </p:cNvPr>
          <p:cNvSpPr txBox="1"/>
          <p:nvPr/>
        </p:nvSpPr>
        <p:spPr bwMode="auto">
          <a:xfrm>
            <a:off x="241300" y="203200"/>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sp>
        <p:nvSpPr>
          <p:cNvPr id="6" name="TextBox 5">
            <a:extLst>
              <a:ext uri="{FF2B5EF4-FFF2-40B4-BE49-F238E27FC236}">
                <a16:creationId xmlns:a16="http://schemas.microsoft.com/office/drawing/2014/main" id="{E6983867-0E06-41BA-A524-1FEDDBD51371}"/>
              </a:ext>
            </a:extLst>
          </p:cNvPr>
          <p:cNvSpPr txBox="1"/>
          <p:nvPr/>
        </p:nvSpPr>
        <p:spPr bwMode="auto">
          <a:xfrm>
            <a:off x="372025" y="876695"/>
            <a:ext cx="760451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Look at the marbles.</a:t>
            </a:r>
          </a:p>
          <a:p>
            <a:pPr>
              <a:buClr>
                <a:srgbClr val="82CBDD"/>
              </a:buClr>
              <a:buNone/>
            </a:pPr>
            <a:r>
              <a:rPr lang="en-GB" sz="2000" dirty="0">
                <a:latin typeface="Myriad Pro Semibold" charset="0"/>
                <a:ea typeface="Myriad Pro Semibold" charset="0"/>
                <a:cs typeface="Myriad Pro Semibold" charset="0"/>
              </a:rPr>
              <a:t>How many different ways can you divide these into equal groups?</a:t>
            </a: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endParaRPr lang="en-GB" sz="2000" dirty="0">
              <a:latin typeface="Myriad Pro Semibold" charset="0"/>
              <a:ea typeface="Myriad Pro Semibold" charset="0"/>
              <a:cs typeface="Myriad Pro Semibold" charset="0"/>
            </a:endParaRPr>
          </a:p>
          <a:p>
            <a:pPr>
              <a:buClr>
                <a:srgbClr val="82CBDD"/>
              </a:buClr>
              <a:buNone/>
            </a:pPr>
            <a:r>
              <a:rPr lang="en-GB" sz="2000" dirty="0">
                <a:latin typeface="Myriad Pro Semibold" charset="0"/>
                <a:ea typeface="Myriad Pro Semibold" charset="0"/>
                <a:cs typeface="Myriad Pro Semibold" charset="0"/>
              </a:rPr>
              <a:t>Which operation do we use to find a fraction of an amount?</a:t>
            </a:r>
          </a:p>
        </p:txBody>
      </p:sp>
      <p:pic>
        <p:nvPicPr>
          <p:cNvPr id="7" name="Picture 6">
            <a:extLst>
              <a:ext uri="{FF2B5EF4-FFF2-40B4-BE49-F238E27FC236}">
                <a16:creationId xmlns:a16="http://schemas.microsoft.com/office/drawing/2014/main" id="{2F6B19A1-2A66-471B-8D6F-8C34D4F0B942}"/>
              </a:ext>
            </a:extLst>
          </p:cNvPr>
          <p:cNvPicPr>
            <a:picLocks noChangeAspect="1"/>
          </p:cNvPicPr>
          <p:nvPr/>
        </p:nvPicPr>
        <p:blipFill>
          <a:blip r:embed="rId2"/>
          <a:stretch>
            <a:fillRect/>
          </a:stretch>
        </p:blipFill>
        <p:spPr>
          <a:xfrm>
            <a:off x="1190216" y="2448220"/>
            <a:ext cx="6465886" cy="1407445"/>
          </a:xfrm>
          <a:prstGeom prst="rect">
            <a:avLst/>
          </a:prstGeom>
        </p:spPr>
      </p:pic>
      <p:pic>
        <p:nvPicPr>
          <p:cNvPr id="9" name="Graphic 8" descr="Lightbulb with solid fill">
            <a:extLst>
              <a:ext uri="{FF2B5EF4-FFF2-40B4-BE49-F238E27FC236}">
                <a16:creationId xmlns:a16="http://schemas.microsoft.com/office/drawing/2014/main" id="{FC7D2F8C-327B-4904-A066-123364B68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300" y="4386239"/>
            <a:ext cx="772793" cy="772793"/>
          </a:xfrm>
          <a:prstGeom prst="rect">
            <a:avLst/>
          </a:prstGeom>
        </p:spPr>
      </p:pic>
    </p:spTree>
    <p:extLst>
      <p:ext uri="{BB962C8B-B14F-4D97-AF65-F5344CB8AC3E}">
        <p14:creationId xmlns:p14="http://schemas.microsoft.com/office/powerpoint/2010/main" val="18478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sp>
        <p:nvSpPr>
          <p:cNvPr id="19" name="Rectangle 18">
            <a:extLst>
              <a:ext uri="{FF2B5EF4-FFF2-40B4-BE49-F238E27FC236}">
                <a16:creationId xmlns:a16="http://schemas.microsoft.com/office/drawing/2014/main" id="{AC8F8EA3-085A-4A0F-B067-FE415A8216E0}"/>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3D103DD-3FA9-42A9-ADD3-D8A412931B70}"/>
                  </a:ext>
                </a:extLst>
              </p:cNvPr>
              <p:cNvSpPr txBox="1"/>
              <p:nvPr/>
            </p:nvSpPr>
            <p:spPr>
              <a:xfrm>
                <a:off x="667512" y="539496"/>
                <a:ext cx="7497474" cy="6124754"/>
              </a:xfrm>
              <a:prstGeom prst="rect">
                <a:avLst/>
              </a:prstGeom>
              <a:noFill/>
            </p:spPr>
            <p:txBody>
              <a:bodyPr wrap="square" rtlCol="0">
                <a:spAutoFit/>
              </a:bodyPr>
              <a:lstStyle/>
              <a:p>
                <a:pPr>
                  <a:buNone/>
                </a:pPr>
                <a:r>
                  <a:rPr lang="en-GB" dirty="0"/>
                  <a:t>1. </a:t>
                </a:r>
                <a:r>
                  <a:rPr lang="en-GB" sz="2800" dirty="0"/>
                  <a:t>Use counters to represent 12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t> 4</a:t>
                </a:r>
              </a:p>
              <a:p>
                <a:pPr>
                  <a:buNone/>
                </a:pPr>
                <a:endParaRPr lang="en-GB" sz="2800" dirty="0"/>
              </a:p>
              <a:p>
                <a:pPr>
                  <a:buNone/>
                </a:pPr>
                <a:endParaRPr lang="en-GB" sz="2800" dirty="0"/>
              </a:p>
              <a:p>
                <a:pPr marL="23813">
                  <a:buNone/>
                </a:pPr>
                <a:r>
                  <a:rPr lang="en-GB" sz="2800" dirty="0"/>
                  <a:t>2. 6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t> 3 </a:t>
                </a:r>
                <a14:m>
                  <m:oMath xmlns:m="http://schemas.openxmlformats.org/officeDocument/2006/math">
                    <m:r>
                      <a:rPr lang="en-GB" sz="2800" b="0" i="1" smtClean="0">
                        <a:latin typeface="Cambria Math" panose="02040503050406030204" pitchFamily="18" charset="0"/>
                      </a:rPr>
                      <m:t>=</m:t>
                    </m:r>
                  </m:oMath>
                </a14:m>
                <a:r>
                  <a:rPr lang="en-GB" sz="2800" dirty="0"/>
                  <a:t>	</a:t>
                </a:r>
                <a:r>
                  <a:rPr lang="en-GB" dirty="0"/>
                  <a:t>   	</a:t>
                </a:r>
                <a:r>
                  <a:rPr lang="en-GB" sz="2800" dirty="0"/>
                  <a:t>	60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t> 3 </a:t>
                </a:r>
                <a14:m>
                  <m:oMath xmlns:m="http://schemas.openxmlformats.org/officeDocument/2006/math">
                    <m:r>
                      <a:rPr lang="en-GB" sz="2800" b="0" i="1" smtClean="0">
                        <a:latin typeface="Cambria Math" panose="02040503050406030204" pitchFamily="18" charset="0"/>
                      </a:rPr>
                      <m:t>=</m:t>
                    </m:r>
                  </m:oMath>
                </a14:m>
                <a:endParaRPr lang="en-GB" sz="2800" dirty="0"/>
              </a:p>
              <a:p>
                <a:pPr>
                  <a:buNone/>
                </a:pPr>
                <a:r>
                  <a:rPr lang="en-GB" sz="2800" dirty="0"/>
                  <a:t>	</a:t>
                </a:r>
              </a:p>
              <a:p>
                <a:pPr>
                  <a:buNone/>
                </a:pPr>
                <a:r>
                  <a:rPr lang="en-GB" sz="2800" dirty="0"/>
                  <a:t>3. Use place value counters to divide 72 by 3</a:t>
                </a:r>
              </a:p>
              <a:p>
                <a:pPr>
                  <a:buNone/>
                </a:pPr>
                <a:endParaRPr lang="en-GB" dirty="0"/>
              </a:p>
              <a:p>
                <a:pPr>
                  <a:buNone/>
                </a:pPr>
                <a:endParaRPr lang="en-GB" sz="2800" dirty="0"/>
              </a:p>
              <a:p>
                <a:pPr>
                  <a:buNone/>
                </a:pPr>
                <a:r>
                  <a:rPr lang="en-GB" sz="2800" dirty="0"/>
                  <a:t>4. Match the bar models to the correct fractions.</a:t>
                </a:r>
                <a:endParaRPr lang="en-GB" sz="2800" dirty="0">
                  <a:latin typeface="Calibri" panose="020F0502020204030204" pitchFamily="34" charset="0"/>
                  <a:cs typeface="Calibri" panose="020F0502020204030204" pitchFamily="34" charset="0"/>
                </a:endParaRPr>
              </a:p>
              <a:p>
                <a:pPr>
                  <a:buNone/>
                </a:pPr>
                <a:endParaRPr lang="en-GB" sz="2800" dirty="0">
                  <a:latin typeface="Calibri" panose="020F0502020204030204" pitchFamily="34" charset="0"/>
                  <a:cs typeface="Calibri" panose="020F0502020204030204" pitchFamily="34" charset="0"/>
                </a:endParaRPr>
              </a:p>
              <a:p>
                <a:pPr>
                  <a:buNone/>
                </a:pPr>
                <a:endParaRPr lang="en-GB" sz="2800" dirty="0">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03D103DD-3FA9-42A9-ADD3-D8A412931B70}"/>
                  </a:ext>
                </a:extLst>
              </p:cNvPr>
              <p:cNvSpPr txBox="1">
                <a:spLocks noRot="1" noChangeAspect="1" noMove="1" noResize="1" noEditPoints="1" noAdjustHandles="1" noChangeArrowheads="1" noChangeShapeType="1" noTextEdit="1"/>
              </p:cNvSpPr>
              <p:nvPr/>
            </p:nvSpPr>
            <p:spPr>
              <a:xfrm>
                <a:off x="667512" y="539496"/>
                <a:ext cx="7497474" cy="6124754"/>
              </a:xfrm>
              <a:prstGeom prst="rect">
                <a:avLst/>
              </a:prstGeom>
              <a:blipFill>
                <a:blip r:embed="rId3"/>
                <a:stretch>
                  <a:fillRect l="-1709" t="-1096"/>
                </a:stretch>
              </a:blipFill>
            </p:spPr>
            <p:txBody>
              <a:bodyPr/>
              <a:lstStyle/>
              <a:p>
                <a:r>
                  <a:rPr lang="en-GB">
                    <a:noFill/>
                  </a:rPr>
                  <a:t> </a:t>
                </a:r>
              </a:p>
            </p:txBody>
          </p:sp>
        </mc:Fallback>
      </mc:AlternateContent>
      <p:graphicFrame>
        <p:nvGraphicFramePr>
          <p:cNvPr id="18" name="Table 17">
            <a:extLst>
              <a:ext uri="{FF2B5EF4-FFF2-40B4-BE49-F238E27FC236}">
                <a16:creationId xmlns:a16="http://schemas.microsoft.com/office/drawing/2014/main" id="{D56FD7FE-F5F6-474D-A090-D111465B7B73}"/>
              </a:ext>
            </a:extLst>
          </p:cNvPr>
          <p:cNvGraphicFramePr>
            <a:graphicFrameLocks noGrp="1"/>
          </p:cNvGraphicFramePr>
          <p:nvPr>
            <p:extLst>
              <p:ext uri="{D42A27DB-BD31-4B8C-83A1-F6EECF244321}">
                <p14:modId xmlns:p14="http://schemas.microsoft.com/office/powerpoint/2010/main" val="2568450390"/>
              </p:ext>
            </p:extLst>
          </p:nvPr>
        </p:nvGraphicFramePr>
        <p:xfrm>
          <a:off x="719814" y="6268498"/>
          <a:ext cx="1744836" cy="365760"/>
        </p:xfrm>
        <a:graphic>
          <a:graphicData uri="http://schemas.openxmlformats.org/drawingml/2006/table">
            <a:tbl>
              <a:tblPr firstRow="1" bandRow="1">
                <a:tableStyleId>{5940675A-B579-460E-94D1-54222C63F5DA}</a:tableStyleId>
              </a:tblPr>
              <a:tblGrid>
                <a:gridCol w="290806">
                  <a:extLst>
                    <a:ext uri="{9D8B030D-6E8A-4147-A177-3AD203B41FA5}">
                      <a16:colId xmlns:a16="http://schemas.microsoft.com/office/drawing/2014/main" val="633061786"/>
                    </a:ext>
                  </a:extLst>
                </a:gridCol>
                <a:gridCol w="290806">
                  <a:extLst>
                    <a:ext uri="{9D8B030D-6E8A-4147-A177-3AD203B41FA5}">
                      <a16:colId xmlns:a16="http://schemas.microsoft.com/office/drawing/2014/main" val="846706021"/>
                    </a:ext>
                  </a:extLst>
                </a:gridCol>
                <a:gridCol w="290806">
                  <a:extLst>
                    <a:ext uri="{9D8B030D-6E8A-4147-A177-3AD203B41FA5}">
                      <a16:colId xmlns:a16="http://schemas.microsoft.com/office/drawing/2014/main" val="4098602417"/>
                    </a:ext>
                  </a:extLst>
                </a:gridCol>
                <a:gridCol w="290806">
                  <a:extLst>
                    <a:ext uri="{9D8B030D-6E8A-4147-A177-3AD203B41FA5}">
                      <a16:colId xmlns:a16="http://schemas.microsoft.com/office/drawing/2014/main" val="3893620825"/>
                    </a:ext>
                  </a:extLst>
                </a:gridCol>
                <a:gridCol w="290806">
                  <a:extLst>
                    <a:ext uri="{9D8B030D-6E8A-4147-A177-3AD203B41FA5}">
                      <a16:colId xmlns:a16="http://schemas.microsoft.com/office/drawing/2014/main" val="3807511938"/>
                    </a:ext>
                  </a:extLst>
                </a:gridCol>
                <a:gridCol w="290806">
                  <a:extLst>
                    <a:ext uri="{9D8B030D-6E8A-4147-A177-3AD203B41FA5}">
                      <a16:colId xmlns:a16="http://schemas.microsoft.com/office/drawing/2014/main" val="1467593069"/>
                    </a:ext>
                  </a:extLst>
                </a:gridCol>
              </a:tblGrid>
              <a:tr h="24200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53578"/>
                  </a:ext>
                </a:extLst>
              </a:tr>
            </a:tbl>
          </a:graphicData>
        </a:graphic>
      </p:graphicFrame>
      <p:graphicFrame>
        <p:nvGraphicFramePr>
          <p:cNvPr id="22" name="Table 21">
            <a:extLst>
              <a:ext uri="{FF2B5EF4-FFF2-40B4-BE49-F238E27FC236}">
                <a16:creationId xmlns:a16="http://schemas.microsoft.com/office/drawing/2014/main" id="{3B80EE54-B9B2-4970-A20A-53B937DA67E5}"/>
              </a:ext>
            </a:extLst>
          </p:cNvPr>
          <p:cNvGraphicFramePr>
            <a:graphicFrameLocks noGrp="1"/>
          </p:cNvGraphicFramePr>
          <p:nvPr>
            <p:extLst>
              <p:ext uri="{D42A27DB-BD31-4B8C-83A1-F6EECF244321}">
                <p14:modId xmlns:p14="http://schemas.microsoft.com/office/powerpoint/2010/main" val="859568996"/>
              </p:ext>
            </p:extLst>
          </p:nvPr>
        </p:nvGraphicFramePr>
        <p:xfrm>
          <a:off x="2611083" y="6268498"/>
          <a:ext cx="1744836" cy="365760"/>
        </p:xfrm>
        <a:graphic>
          <a:graphicData uri="http://schemas.openxmlformats.org/drawingml/2006/table">
            <a:tbl>
              <a:tblPr firstRow="1" bandRow="1">
                <a:tableStyleId>{5940675A-B579-460E-94D1-54222C63F5DA}</a:tableStyleId>
              </a:tblPr>
              <a:tblGrid>
                <a:gridCol w="436209">
                  <a:extLst>
                    <a:ext uri="{9D8B030D-6E8A-4147-A177-3AD203B41FA5}">
                      <a16:colId xmlns:a16="http://schemas.microsoft.com/office/drawing/2014/main" val="633061786"/>
                    </a:ext>
                  </a:extLst>
                </a:gridCol>
                <a:gridCol w="436209">
                  <a:extLst>
                    <a:ext uri="{9D8B030D-6E8A-4147-A177-3AD203B41FA5}">
                      <a16:colId xmlns:a16="http://schemas.microsoft.com/office/drawing/2014/main" val="1026508464"/>
                    </a:ext>
                  </a:extLst>
                </a:gridCol>
                <a:gridCol w="436209">
                  <a:extLst>
                    <a:ext uri="{9D8B030D-6E8A-4147-A177-3AD203B41FA5}">
                      <a16:colId xmlns:a16="http://schemas.microsoft.com/office/drawing/2014/main" val="3031495202"/>
                    </a:ext>
                  </a:extLst>
                </a:gridCol>
                <a:gridCol w="436209">
                  <a:extLst>
                    <a:ext uri="{9D8B030D-6E8A-4147-A177-3AD203B41FA5}">
                      <a16:colId xmlns:a16="http://schemas.microsoft.com/office/drawing/2014/main" val="2717595354"/>
                    </a:ext>
                  </a:extLst>
                </a:gridCol>
              </a:tblGrid>
              <a:tr h="24200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253578"/>
                  </a:ext>
                </a:extLst>
              </a:tr>
            </a:tbl>
          </a:graphicData>
        </a:graphic>
      </p:graphicFrame>
      <p:graphicFrame>
        <p:nvGraphicFramePr>
          <p:cNvPr id="23" name="Table 22">
            <a:extLst>
              <a:ext uri="{FF2B5EF4-FFF2-40B4-BE49-F238E27FC236}">
                <a16:creationId xmlns:a16="http://schemas.microsoft.com/office/drawing/2014/main" id="{479CB82E-8B47-4FD3-909A-759E03140F23}"/>
              </a:ext>
            </a:extLst>
          </p:cNvPr>
          <p:cNvGraphicFramePr>
            <a:graphicFrameLocks noGrp="1"/>
          </p:cNvGraphicFramePr>
          <p:nvPr>
            <p:extLst>
              <p:ext uri="{D42A27DB-BD31-4B8C-83A1-F6EECF244321}">
                <p14:modId xmlns:p14="http://schemas.microsoft.com/office/powerpoint/2010/main" val="1028687870"/>
              </p:ext>
            </p:extLst>
          </p:nvPr>
        </p:nvGraphicFramePr>
        <p:xfrm>
          <a:off x="4502352" y="6268498"/>
          <a:ext cx="1744836" cy="365760"/>
        </p:xfrm>
        <a:graphic>
          <a:graphicData uri="http://schemas.openxmlformats.org/drawingml/2006/table">
            <a:tbl>
              <a:tblPr firstRow="1" bandRow="1">
                <a:tableStyleId>{5940675A-B579-460E-94D1-54222C63F5DA}</a:tableStyleId>
              </a:tblPr>
              <a:tblGrid>
                <a:gridCol w="872418">
                  <a:extLst>
                    <a:ext uri="{9D8B030D-6E8A-4147-A177-3AD203B41FA5}">
                      <a16:colId xmlns:a16="http://schemas.microsoft.com/office/drawing/2014/main" val="633061786"/>
                    </a:ext>
                  </a:extLst>
                </a:gridCol>
                <a:gridCol w="872418">
                  <a:extLst>
                    <a:ext uri="{9D8B030D-6E8A-4147-A177-3AD203B41FA5}">
                      <a16:colId xmlns:a16="http://schemas.microsoft.com/office/drawing/2014/main" val="2115273996"/>
                    </a:ext>
                  </a:extLst>
                </a:gridCol>
              </a:tblGrid>
              <a:tr h="24200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9253578"/>
                  </a:ext>
                </a:extLst>
              </a:tr>
            </a:tbl>
          </a:graphicData>
        </a:graphic>
      </p:graphicFrame>
      <p:graphicFrame>
        <p:nvGraphicFramePr>
          <p:cNvPr id="24" name="Table 23">
            <a:extLst>
              <a:ext uri="{FF2B5EF4-FFF2-40B4-BE49-F238E27FC236}">
                <a16:creationId xmlns:a16="http://schemas.microsoft.com/office/drawing/2014/main" id="{E3E83A00-5DD8-40D8-9F4D-51F2CFE99FD7}"/>
              </a:ext>
            </a:extLst>
          </p:cNvPr>
          <p:cNvGraphicFramePr>
            <a:graphicFrameLocks noGrp="1"/>
          </p:cNvGraphicFramePr>
          <p:nvPr>
            <p:extLst>
              <p:ext uri="{D42A27DB-BD31-4B8C-83A1-F6EECF244321}">
                <p14:modId xmlns:p14="http://schemas.microsoft.com/office/powerpoint/2010/main" val="2778206771"/>
              </p:ext>
            </p:extLst>
          </p:nvPr>
        </p:nvGraphicFramePr>
        <p:xfrm>
          <a:off x="6393620" y="6268498"/>
          <a:ext cx="1744836" cy="365760"/>
        </p:xfrm>
        <a:graphic>
          <a:graphicData uri="http://schemas.openxmlformats.org/drawingml/2006/table">
            <a:tbl>
              <a:tblPr firstRow="1" bandRow="1">
                <a:tableStyleId>{5940675A-B579-460E-94D1-54222C63F5DA}</a:tableStyleId>
              </a:tblPr>
              <a:tblGrid>
                <a:gridCol w="581612">
                  <a:extLst>
                    <a:ext uri="{9D8B030D-6E8A-4147-A177-3AD203B41FA5}">
                      <a16:colId xmlns:a16="http://schemas.microsoft.com/office/drawing/2014/main" val="633061786"/>
                    </a:ext>
                  </a:extLst>
                </a:gridCol>
                <a:gridCol w="581612">
                  <a:extLst>
                    <a:ext uri="{9D8B030D-6E8A-4147-A177-3AD203B41FA5}">
                      <a16:colId xmlns:a16="http://schemas.microsoft.com/office/drawing/2014/main" val="4268140112"/>
                    </a:ext>
                  </a:extLst>
                </a:gridCol>
                <a:gridCol w="581612">
                  <a:extLst>
                    <a:ext uri="{9D8B030D-6E8A-4147-A177-3AD203B41FA5}">
                      <a16:colId xmlns:a16="http://schemas.microsoft.com/office/drawing/2014/main" val="2335672800"/>
                    </a:ext>
                  </a:extLst>
                </a:gridCol>
              </a:tblGrid>
              <a:tr h="24200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253578"/>
                  </a:ext>
                </a:extLst>
              </a:tr>
            </a:tbl>
          </a:graphicData>
        </a:graphic>
      </p:graphicFrame>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BB4E1BF2-B045-4B84-97F0-0FEFAAA21212}"/>
                  </a:ext>
                </a:extLst>
              </p:cNvPr>
              <p:cNvSpPr/>
              <p:nvPr/>
            </p:nvSpPr>
            <p:spPr>
              <a:xfrm>
                <a:off x="2512888" y="5122643"/>
                <a:ext cx="441146" cy="706219"/>
              </a:xfrm>
              <a:prstGeom prst="rect">
                <a:avLst/>
              </a:prstGeom>
            </p:spPr>
            <p:txBody>
              <a:bodyPr wrap="none">
                <a:spAutoFit/>
              </a:bodyPr>
              <a:lstStyle/>
              <a:p>
                <a:pPr>
                  <a:buNone/>
                </a:pPr>
                <a14:m>
                  <m:oMath xmlns:m="http://schemas.openxmlformats.org/officeDocument/2006/math">
                    <m:f>
                      <m:fPr>
                        <m:ctrlPr>
                          <a:rPr lang="en-GB" sz="2400" i="1" smtClean="0">
                            <a:latin typeface="Cambria Math" panose="02040503050406030204" pitchFamily="18" charset="0"/>
                          </a:rPr>
                        </m:ctrlPr>
                      </m:fPr>
                      <m:num>
                        <m:r>
                          <m:rPr>
                            <m:nor/>
                          </m:rPr>
                          <a:rPr lang="en-GB" sz="2400"/>
                          <m:t>1</m:t>
                        </m:r>
                      </m:num>
                      <m:den>
                        <m:r>
                          <m:rPr>
                            <m:nor/>
                          </m:rPr>
                          <a:rPr lang="en-GB" sz="2400"/>
                          <m:t>3</m:t>
                        </m:r>
                      </m:den>
                    </m:f>
                  </m:oMath>
                </a14:m>
                <a:r>
                  <a:rPr lang="en-GB" sz="2400" dirty="0"/>
                  <a:t> </a:t>
                </a:r>
              </a:p>
            </p:txBody>
          </p:sp>
        </mc:Choice>
        <mc:Fallback xmlns="">
          <p:sp>
            <p:nvSpPr>
              <p:cNvPr id="25" name="Rectangle 24">
                <a:extLst>
                  <a:ext uri="{FF2B5EF4-FFF2-40B4-BE49-F238E27FC236}">
                    <a16:creationId xmlns:a16="http://schemas.microsoft.com/office/drawing/2014/main" id="{BB4E1BF2-B045-4B84-97F0-0FEFAAA21212}"/>
                  </a:ext>
                </a:extLst>
              </p:cNvPr>
              <p:cNvSpPr>
                <a:spLocks noRot="1" noChangeAspect="1" noMove="1" noResize="1" noEditPoints="1" noAdjustHandles="1" noChangeArrowheads="1" noChangeShapeType="1" noTextEdit="1"/>
              </p:cNvSpPr>
              <p:nvPr/>
            </p:nvSpPr>
            <p:spPr>
              <a:xfrm>
                <a:off x="2512888" y="5122643"/>
                <a:ext cx="441146" cy="70621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CC600A31-5769-496B-94B9-A998E289386E}"/>
                  </a:ext>
                </a:extLst>
              </p:cNvPr>
              <p:cNvSpPr/>
              <p:nvPr/>
            </p:nvSpPr>
            <p:spPr>
              <a:xfrm>
                <a:off x="6001244" y="5164519"/>
                <a:ext cx="441146" cy="706091"/>
              </a:xfrm>
              <a:prstGeom prst="rect">
                <a:avLst/>
              </a:prstGeom>
            </p:spPr>
            <p:txBody>
              <a:bodyPr wrap="none">
                <a:spAutoFit/>
              </a:bodyPr>
              <a:lstStyle/>
              <a:p>
                <a:pPr>
                  <a:buNone/>
                </a:pPr>
                <a14:m>
                  <m:oMath xmlns:m="http://schemas.openxmlformats.org/officeDocument/2006/math">
                    <m:f>
                      <m:fPr>
                        <m:ctrlPr>
                          <a:rPr lang="en-GB" sz="2400" i="1">
                            <a:latin typeface="Cambria Math" panose="02040503050406030204" pitchFamily="18" charset="0"/>
                          </a:rPr>
                        </m:ctrlPr>
                      </m:fPr>
                      <m:num>
                        <m:r>
                          <m:rPr>
                            <m:nor/>
                          </m:rPr>
                          <a:rPr lang="en-GB" sz="2400"/>
                          <m:t>1</m:t>
                        </m:r>
                      </m:num>
                      <m:den>
                        <m:r>
                          <m:rPr>
                            <m:nor/>
                          </m:rPr>
                          <a:rPr lang="en-GB" sz="2400" b="0" i="0" smtClean="0"/>
                          <m:t>6</m:t>
                        </m:r>
                      </m:den>
                    </m:f>
                  </m:oMath>
                </a14:m>
                <a:r>
                  <a:rPr lang="en-GB" sz="2400" dirty="0"/>
                  <a:t> </a:t>
                </a:r>
              </a:p>
            </p:txBody>
          </p:sp>
        </mc:Choice>
        <mc:Fallback xmlns="">
          <p:sp>
            <p:nvSpPr>
              <p:cNvPr id="26" name="Rectangle 25">
                <a:extLst>
                  <a:ext uri="{FF2B5EF4-FFF2-40B4-BE49-F238E27FC236}">
                    <a16:creationId xmlns:a16="http://schemas.microsoft.com/office/drawing/2014/main" id="{CC600A31-5769-496B-94B9-A998E289386E}"/>
                  </a:ext>
                </a:extLst>
              </p:cNvPr>
              <p:cNvSpPr>
                <a:spLocks noRot="1" noChangeAspect="1" noMove="1" noResize="1" noEditPoints="1" noAdjustHandles="1" noChangeArrowheads="1" noChangeShapeType="1" noTextEdit="1"/>
              </p:cNvSpPr>
              <p:nvPr/>
            </p:nvSpPr>
            <p:spPr>
              <a:xfrm>
                <a:off x="6001244" y="5164519"/>
                <a:ext cx="441146" cy="70609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53ABBC87-3538-49F1-BE2A-2817499C3DD3}"/>
                  </a:ext>
                </a:extLst>
              </p:cNvPr>
              <p:cNvSpPr/>
              <p:nvPr/>
            </p:nvSpPr>
            <p:spPr>
              <a:xfrm>
                <a:off x="3695876" y="5127830"/>
                <a:ext cx="508410" cy="701410"/>
              </a:xfrm>
              <a:prstGeom prst="rect">
                <a:avLst/>
              </a:prstGeom>
            </p:spPr>
            <p:txBody>
              <a:bodyPr wrap="square">
                <a:spAutoFit/>
              </a:bodyPr>
              <a:lstStyle/>
              <a:p>
                <a:pPr>
                  <a:buNone/>
                </a:pPr>
                <a14:m>
                  <m:oMath xmlns:m="http://schemas.openxmlformats.org/officeDocument/2006/math">
                    <m:f>
                      <m:fPr>
                        <m:ctrlPr>
                          <a:rPr lang="en-GB" sz="2400" i="1">
                            <a:latin typeface="Cambria Math" panose="02040503050406030204" pitchFamily="18" charset="0"/>
                          </a:rPr>
                        </m:ctrlPr>
                      </m:fPr>
                      <m:num>
                        <m:r>
                          <m:rPr>
                            <m:nor/>
                          </m:rPr>
                          <a:rPr lang="en-GB" sz="2400"/>
                          <m:t>1</m:t>
                        </m:r>
                      </m:num>
                      <m:den>
                        <m:r>
                          <m:rPr>
                            <m:nor/>
                          </m:rPr>
                          <a:rPr lang="en-GB" sz="2400" b="0" i="0" smtClean="0"/>
                          <m:t>4</m:t>
                        </m:r>
                      </m:den>
                    </m:f>
                  </m:oMath>
                </a14:m>
                <a:r>
                  <a:rPr lang="en-GB" sz="2400" dirty="0"/>
                  <a:t> </a:t>
                </a:r>
              </a:p>
            </p:txBody>
          </p:sp>
        </mc:Choice>
        <mc:Fallback xmlns="">
          <p:sp>
            <p:nvSpPr>
              <p:cNvPr id="27" name="Rectangle 26">
                <a:extLst>
                  <a:ext uri="{FF2B5EF4-FFF2-40B4-BE49-F238E27FC236}">
                    <a16:creationId xmlns:a16="http://schemas.microsoft.com/office/drawing/2014/main" id="{53ABBC87-3538-49F1-BE2A-2817499C3DD3}"/>
                  </a:ext>
                </a:extLst>
              </p:cNvPr>
              <p:cNvSpPr>
                <a:spLocks noRot="1" noChangeAspect="1" noMove="1" noResize="1" noEditPoints="1" noAdjustHandles="1" noChangeArrowheads="1" noChangeShapeType="1" noTextEdit="1"/>
              </p:cNvSpPr>
              <p:nvPr/>
            </p:nvSpPr>
            <p:spPr>
              <a:xfrm>
                <a:off x="3695876" y="5127830"/>
                <a:ext cx="508410" cy="7014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5C28E04-018C-41FF-9C68-861E142323C7}"/>
                  </a:ext>
                </a:extLst>
              </p:cNvPr>
              <p:cNvSpPr/>
              <p:nvPr/>
            </p:nvSpPr>
            <p:spPr>
              <a:xfrm>
                <a:off x="4906574" y="5167405"/>
                <a:ext cx="441146" cy="702308"/>
              </a:xfrm>
              <a:prstGeom prst="rect">
                <a:avLst/>
              </a:prstGeom>
            </p:spPr>
            <p:txBody>
              <a:bodyPr wrap="none">
                <a:spAutoFit/>
              </a:bodyPr>
              <a:lstStyle/>
              <a:p>
                <a:pPr>
                  <a:buNone/>
                </a:pPr>
                <a14:m>
                  <m:oMath xmlns:m="http://schemas.openxmlformats.org/officeDocument/2006/math">
                    <m:f>
                      <m:fPr>
                        <m:ctrlPr>
                          <a:rPr lang="en-GB" sz="2400" i="1">
                            <a:latin typeface="Cambria Math" panose="02040503050406030204" pitchFamily="18" charset="0"/>
                          </a:rPr>
                        </m:ctrlPr>
                      </m:fPr>
                      <m:num>
                        <m:r>
                          <m:rPr>
                            <m:nor/>
                          </m:rPr>
                          <a:rPr lang="en-GB" sz="2400"/>
                          <m:t>1</m:t>
                        </m:r>
                      </m:num>
                      <m:den>
                        <m:r>
                          <m:rPr>
                            <m:nor/>
                          </m:rPr>
                          <a:rPr lang="en-GB" sz="2400" b="0" i="0" smtClean="0"/>
                          <m:t>2</m:t>
                        </m:r>
                      </m:den>
                    </m:f>
                  </m:oMath>
                </a14:m>
                <a:r>
                  <a:rPr lang="en-GB" sz="2400" dirty="0"/>
                  <a:t> </a:t>
                </a:r>
              </a:p>
            </p:txBody>
          </p:sp>
        </mc:Choice>
        <mc:Fallback xmlns="">
          <p:sp>
            <p:nvSpPr>
              <p:cNvPr id="28" name="Rectangle 27">
                <a:extLst>
                  <a:ext uri="{FF2B5EF4-FFF2-40B4-BE49-F238E27FC236}">
                    <a16:creationId xmlns:a16="http://schemas.microsoft.com/office/drawing/2014/main" id="{45C28E04-018C-41FF-9C68-861E142323C7}"/>
                  </a:ext>
                </a:extLst>
              </p:cNvPr>
              <p:cNvSpPr>
                <a:spLocks noRot="1" noChangeAspect="1" noMove="1" noResize="1" noEditPoints="1" noAdjustHandles="1" noChangeArrowheads="1" noChangeShapeType="1" noTextEdit="1"/>
              </p:cNvSpPr>
              <p:nvPr/>
            </p:nvSpPr>
            <p:spPr>
              <a:xfrm>
                <a:off x="4906574" y="5167405"/>
                <a:ext cx="441146" cy="702308"/>
              </a:xfrm>
              <a:prstGeom prst="rect">
                <a:avLst/>
              </a:prstGeom>
              <a:blipFill>
                <a:blip r:embed="rId7"/>
                <a:stretch>
                  <a:fillRect/>
                </a:stretch>
              </a:blipFill>
            </p:spPr>
            <p:txBody>
              <a:bodyPr/>
              <a:lstStyle/>
              <a:p>
                <a:r>
                  <a:rPr lang="en-GB">
                    <a:noFill/>
                  </a:rPr>
                  <a:t> </a:t>
                </a:r>
              </a:p>
            </p:txBody>
          </p:sp>
        </mc:Fallback>
      </mc:AlternateContent>
      <p:sp>
        <p:nvSpPr>
          <p:cNvPr id="29" name="Oval 28">
            <a:extLst>
              <a:ext uri="{FF2B5EF4-FFF2-40B4-BE49-F238E27FC236}">
                <a16:creationId xmlns:a16="http://schemas.microsoft.com/office/drawing/2014/main" id="{2D8C7A2F-1C4E-4DE6-B693-4BE061D6DE83}"/>
              </a:ext>
            </a:extLst>
          </p:cNvPr>
          <p:cNvSpPr/>
          <p:nvPr/>
        </p:nvSpPr>
        <p:spPr>
          <a:xfrm>
            <a:off x="181716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615BF0B-4C7C-4B39-BCE5-1ACE23FD6543}"/>
              </a:ext>
            </a:extLst>
          </p:cNvPr>
          <p:cNvSpPr/>
          <p:nvPr/>
        </p:nvSpPr>
        <p:spPr>
          <a:xfrm>
            <a:off x="206760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2892C5D-594C-4CD2-96DF-5B2B90776A00}"/>
              </a:ext>
            </a:extLst>
          </p:cNvPr>
          <p:cNvSpPr/>
          <p:nvPr/>
        </p:nvSpPr>
        <p:spPr>
          <a:xfrm>
            <a:off x="231804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3ED16F1-6E96-4427-875F-2A487DEA62E0}"/>
              </a:ext>
            </a:extLst>
          </p:cNvPr>
          <p:cNvSpPr/>
          <p:nvPr/>
        </p:nvSpPr>
        <p:spPr>
          <a:xfrm>
            <a:off x="256848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4BCAD14-801B-41DF-AC58-D8C64428AF14}"/>
              </a:ext>
            </a:extLst>
          </p:cNvPr>
          <p:cNvSpPr/>
          <p:nvPr/>
        </p:nvSpPr>
        <p:spPr>
          <a:xfrm>
            <a:off x="281892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FF3E96E4-C293-4DF5-8358-E72B570774FB}"/>
              </a:ext>
            </a:extLst>
          </p:cNvPr>
          <p:cNvSpPr/>
          <p:nvPr/>
        </p:nvSpPr>
        <p:spPr>
          <a:xfrm>
            <a:off x="306936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FDED5CB-6BD2-4A84-B9DA-2E40ECC7A6BF}"/>
              </a:ext>
            </a:extLst>
          </p:cNvPr>
          <p:cNvSpPr/>
          <p:nvPr/>
        </p:nvSpPr>
        <p:spPr>
          <a:xfrm>
            <a:off x="331980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A026F9-CBCD-4DD2-98F0-191D22E7B5DA}"/>
              </a:ext>
            </a:extLst>
          </p:cNvPr>
          <p:cNvSpPr/>
          <p:nvPr/>
        </p:nvSpPr>
        <p:spPr>
          <a:xfrm>
            <a:off x="357024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D5409E12-2B4D-4043-8DF9-69B5CE8DF5A3}"/>
              </a:ext>
            </a:extLst>
          </p:cNvPr>
          <p:cNvSpPr/>
          <p:nvPr/>
        </p:nvSpPr>
        <p:spPr>
          <a:xfrm>
            <a:off x="382068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5FCC58A-0C6F-435B-9AD4-0CC9898F0395}"/>
              </a:ext>
            </a:extLst>
          </p:cNvPr>
          <p:cNvSpPr/>
          <p:nvPr/>
        </p:nvSpPr>
        <p:spPr>
          <a:xfrm>
            <a:off x="407112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54405FB-99F9-486A-B090-154E0CAF0EDA}"/>
              </a:ext>
            </a:extLst>
          </p:cNvPr>
          <p:cNvSpPr/>
          <p:nvPr/>
        </p:nvSpPr>
        <p:spPr>
          <a:xfrm>
            <a:off x="432156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0A294C2-3495-49C0-A329-40C4E1F83CFA}"/>
              </a:ext>
            </a:extLst>
          </p:cNvPr>
          <p:cNvSpPr/>
          <p:nvPr/>
        </p:nvSpPr>
        <p:spPr>
          <a:xfrm>
            <a:off x="4572000" y="1276901"/>
            <a:ext cx="212271" cy="21227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68D409BF-B387-4486-93B4-3D4AE4410D62}"/>
              </a:ext>
            </a:extLst>
          </p:cNvPr>
          <p:cNvPicPr>
            <a:picLocks noChangeAspect="1"/>
          </p:cNvPicPr>
          <p:nvPr/>
        </p:nvPicPr>
        <p:blipFill>
          <a:blip r:embed="rId8"/>
          <a:stretch>
            <a:fillRect/>
          </a:stretch>
        </p:blipFill>
        <p:spPr>
          <a:xfrm>
            <a:off x="1776645" y="3663008"/>
            <a:ext cx="460779" cy="449430"/>
          </a:xfrm>
          <a:prstGeom prst="rect">
            <a:avLst/>
          </a:prstGeom>
        </p:spPr>
      </p:pic>
      <p:pic>
        <p:nvPicPr>
          <p:cNvPr id="42" name="Picture 41">
            <a:extLst>
              <a:ext uri="{FF2B5EF4-FFF2-40B4-BE49-F238E27FC236}">
                <a16:creationId xmlns:a16="http://schemas.microsoft.com/office/drawing/2014/main" id="{8738F3C1-A196-4BD2-B9F3-109251C4FF80}"/>
              </a:ext>
            </a:extLst>
          </p:cNvPr>
          <p:cNvPicPr>
            <a:picLocks noChangeAspect="1"/>
          </p:cNvPicPr>
          <p:nvPr/>
        </p:nvPicPr>
        <p:blipFill>
          <a:blip r:embed="rId9"/>
          <a:stretch>
            <a:fillRect/>
          </a:stretch>
        </p:blipFill>
        <p:spPr>
          <a:xfrm>
            <a:off x="3359901" y="3626851"/>
            <a:ext cx="460779" cy="449430"/>
          </a:xfrm>
          <a:prstGeom prst="rect">
            <a:avLst/>
          </a:prstGeom>
        </p:spPr>
      </p:pic>
      <p:pic>
        <p:nvPicPr>
          <p:cNvPr id="43" name="Picture 42">
            <a:extLst>
              <a:ext uri="{FF2B5EF4-FFF2-40B4-BE49-F238E27FC236}">
                <a16:creationId xmlns:a16="http://schemas.microsoft.com/office/drawing/2014/main" id="{B0981185-31A7-46E2-9A3A-73E78A8C1BD2}"/>
              </a:ext>
            </a:extLst>
          </p:cNvPr>
          <p:cNvPicPr>
            <a:picLocks noChangeAspect="1"/>
          </p:cNvPicPr>
          <p:nvPr/>
        </p:nvPicPr>
        <p:blipFill>
          <a:blip r:embed="rId8"/>
          <a:stretch>
            <a:fillRect/>
          </a:stretch>
        </p:blipFill>
        <p:spPr>
          <a:xfrm>
            <a:off x="2172459" y="3663008"/>
            <a:ext cx="460779" cy="449430"/>
          </a:xfrm>
          <a:prstGeom prst="rect">
            <a:avLst/>
          </a:prstGeom>
        </p:spPr>
      </p:pic>
      <p:pic>
        <p:nvPicPr>
          <p:cNvPr id="44" name="Picture 43">
            <a:extLst>
              <a:ext uri="{FF2B5EF4-FFF2-40B4-BE49-F238E27FC236}">
                <a16:creationId xmlns:a16="http://schemas.microsoft.com/office/drawing/2014/main" id="{E6320AD3-75EE-4022-A380-310130837C81}"/>
              </a:ext>
            </a:extLst>
          </p:cNvPr>
          <p:cNvPicPr>
            <a:picLocks noChangeAspect="1"/>
          </p:cNvPicPr>
          <p:nvPr/>
        </p:nvPicPr>
        <p:blipFill>
          <a:blip r:embed="rId8"/>
          <a:stretch>
            <a:fillRect/>
          </a:stretch>
        </p:blipFill>
        <p:spPr>
          <a:xfrm>
            <a:off x="1776645" y="4040123"/>
            <a:ext cx="460779" cy="449430"/>
          </a:xfrm>
          <a:prstGeom prst="rect">
            <a:avLst/>
          </a:prstGeom>
        </p:spPr>
      </p:pic>
      <p:pic>
        <p:nvPicPr>
          <p:cNvPr id="45" name="Picture 44">
            <a:extLst>
              <a:ext uri="{FF2B5EF4-FFF2-40B4-BE49-F238E27FC236}">
                <a16:creationId xmlns:a16="http://schemas.microsoft.com/office/drawing/2014/main" id="{0388C251-CF44-4E69-8576-11441311E63F}"/>
              </a:ext>
            </a:extLst>
          </p:cNvPr>
          <p:cNvPicPr>
            <a:picLocks noChangeAspect="1"/>
          </p:cNvPicPr>
          <p:nvPr/>
        </p:nvPicPr>
        <p:blipFill>
          <a:blip r:embed="rId8"/>
          <a:stretch>
            <a:fillRect/>
          </a:stretch>
        </p:blipFill>
        <p:spPr>
          <a:xfrm>
            <a:off x="2172459" y="4040123"/>
            <a:ext cx="460779" cy="449430"/>
          </a:xfrm>
          <a:prstGeom prst="rect">
            <a:avLst/>
          </a:prstGeom>
        </p:spPr>
      </p:pic>
      <p:pic>
        <p:nvPicPr>
          <p:cNvPr id="46" name="Picture 45">
            <a:extLst>
              <a:ext uri="{FF2B5EF4-FFF2-40B4-BE49-F238E27FC236}">
                <a16:creationId xmlns:a16="http://schemas.microsoft.com/office/drawing/2014/main" id="{D8D6B92C-C68B-4F78-903F-24FCCA820180}"/>
              </a:ext>
            </a:extLst>
          </p:cNvPr>
          <p:cNvPicPr>
            <a:picLocks noChangeAspect="1"/>
          </p:cNvPicPr>
          <p:nvPr/>
        </p:nvPicPr>
        <p:blipFill>
          <a:blip r:embed="rId8"/>
          <a:stretch>
            <a:fillRect/>
          </a:stretch>
        </p:blipFill>
        <p:spPr>
          <a:xfrm>
            <a:off x="2964087" y="3663008"/>
            <a:ext cx="460779" cy="449430"/>
          </a:xfrm>
          <a:prstGeom prst="rect">
            <a:avLst/>
          </a:prstGeom>
        </p:spPr>
      </p:pic>
      <p:pic>
        <p:nvPicPr>
          <p:cNvPr id="47" name="Picture 46">
            <a:extLst>
              <a:ext uri="{FF2B5EF4-FFF2-40B4-BE49-F238E27FC236}">
                <a16:creationId xmlns:a16="http://schemas.microsoft.com/office/drawing/2014/main" id="{5532B1BB-09A2-4552-BF96-2D5B906B5799}"/>
              </a:ext>
            </a:extLst>
          </p:cNvPr>
          <p:cNvPicPr>
            <a:picLocks noChangeAspect="1"/>
          </p:cNvPicPr>
          <p:nvPr/>
        </p:nvPicPr>
        <p:blipFill>
          <a:blip r:embed="rId8"/>
          <a:stretch>
            <a:fillRect/>
          </a:stretch>
        </p:blipFill>
        <p:spPr>
          <a:xfrm>
            <a:off x="2568273" y="3663008"/>
            <a:ext cx="460779" cy="449430"/>
          </a:xfrm>
          <a:prstGeom prst="rect">
            <a:avLst/>
          </a:prstGeom>
        </p:spPr>
      </p:pic>
      <p:pic>
        <p:nvPicPr>
          <p:cNvPr id="48" name="Picture 47">
            <a:extLst>
              <a:ext uri="{FF2B5EF4-FFF2-40B4-BE49-F238E27FC236}">
                <a16:creationId xmlns:a16="http://schemas.microsoft.com/office/drawing/2014/main" id="{6E5C0DAB-42EF-4A83-9E95-545517B50990}"/>
              </a:ext>
            </a:extLst>
          </p:cNvPr>
          <p:cNvPicPr>
            <a:picLocks noChangeAspect="1"/>
          </p:cNvPicPr>
          <p:nvPr/>
        </p:nvPicPr>
        <p:blipFill>
          <a:blip r:embed="rId8"/>
          <a:stretch>
            <a:fillRect/>
          </a:stretch>
        </p:blipFill>
        <p:spPr>
          <a:xfrm>
            <a:off x="2568273" y="4040123"/>
            <a:ext cx="460779" cy="449430"/>
          </a:xfrm>
          <a:prstGeom prst="rect">
            <a:avLst/>
          </a:prstGeom>
        </p:spPr>
      </p:pic>
      <p:pic>
        <p:nvPicPr>
          <p:cNvPr id="49" name="Picture 48">
            <a:extLst>
              <a:ext uri="{FF2B5EF4-FFF2-40B4-BE49-F238E27FC236}">
                <a16:creationId xmlns:a16="http://schemas.microsoft.com/office/drawing/2014/main" id="{CE9E187E-4E28-4EF2-A44F-0DDD02FCEB67}"/>
              </a:ext>
            </a:extLst>
          </p:cNvPr>
          <p:cNvPicPr>
            <a:picLocks noChangeAspect="1"/>
          </p:cNvPicPr>
          <p:nvPr/>
        </p:nvPicPr>
        <p:blipFill>
          <a:blip r:embed="rId9"/>
          <a:stretch>
            <a:fillRect/>
          </a:stretch>
        </p:blipFill>
        <p:spPr>
          <a:xfrm>
            <a:off x="3359901" y="4040123"/>
            <a:ext cx="460779" cy="449430"/>
          </a:xfrm>
          <a:prstGeom prst="rect">
            <a:avLst/>
          </a:prstGeom>
        </p:spPr>
      </p:pic>
    </p:spTree>
    <p:extLst>
      <p:ext uri="{BB962C8B-B14F-4D97-AF65-F5344CB8AC3E}">
        <p14:creationId xmlns:p14="http://schemas.microsoft.com/office/powerpoint/2010/main" val="14618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4.72222E-6 -7.40741E-7 L 0.05451 0.03611 " pathEditMode="relative" rAng="0" ptsTypes="AA">
                                      <p:cBhvr>
                                        <p:cTn id="32" dur="1000" fill="hold"/>
                                        <p:tgtEl>
                                          <p:spTgt spid="29"/>
                                        </p:tgtEl>
                                        <p:attrNameLst>
                                          <p:attrName>ppt_x</p:attrName>
                                          <p:attrName>ppt_y</p:attrName>
                                        </p:attrNameLst>
                                      </p:cBhvr>
                                      <p:rCtr x="2726" y="1806"/>
                                    </p:animMotion>
                                  </p:childTnLst>
                                </p:cTn>
                              </p:par>
                              <p:par>
                                <p:cTn id="33" presetID="42" presetClass="path" presetSubtype="0" accel="50000" decel="50000" fill="hold" grpId="1" nodeType="withEffect">
                                  <p:stCondLst>
                                    <p:cond delay="0"/>
                                  </p:stCondLst>
                                  <p:childTnLst>
                                    <p:animMotion origin="layout" path="M 4.16667E-6 -7.40741E-7 L 0.0552 0.03611 " pathEditMode="relative" rAng="0" ptsTypes="AA">
                                      <p:cBhvr>
                                        <p:cTn id="34" dur="1000" fill="hold"/>
                                        <p:tgtEl>
                                          <p:spTgt spid="30"/>
                                        </p:tgtEl>
                                        <p:attrNameLst>
                                          <p:attrName>ppt_x</p:attrName>
                                          <p:attrName>ppt_y</p:attrName>
                                        </p:attrNameLst>
                                      </p:cBhvr>
                                      <p:rCtr x="2760" y="1806"/>
                                    </p:animMotion>
                                  </p:childTnLst>
                                </p:cTn>
                              </p:par>
                              <p:par>
                                <p:cTn id="35" presetID="42" presetClass="path" presetSubtype="0" accel="50000" decel="50000" fill="hold" grpId="1" nodeType="withEffect">
                                  <p:stCondLst>
                                    <p:cond delay="0"/>
                                  </p:stCondLst>
                                  <p:childTnLst>
                                    <p:animMotion origin="layout" path="M -3.88889E-6 -7.40741E-7 L 0.05539 0.03611 " pathEditMode="relative" rAng="0" ptsTypes="AA">
                                      <p:cBhvr>
                                        <p:cTn id="36" dur="1000" fill="hold"/>
                                        <p:tgtEl>
                                          <p:spTgt spid="33"/>
                                        </p:tgtEl>
                                        <p:attrNameLst>
                                          <p:attrName>ppt_x</p:attrName>
                                          <p:attrName>ppt_y</p:attrName>
                                        </p:attrNameLst>
                                      </p:cBhvr>
                                      <p:rCtr x="2760" y="1806"/>
                                    </p:animMotion>
                                  </p:childTnLst>
                                </p:cTn>
                              </p:par>
                              <p:par>
                                <p:cTn id="37" presetID="42" presetClass="path" presetSubtype="0" accel="50000" decel="50000" fill="hold" grpId="1" nodeType="withEffect">
                                  <p:stCondLst>
                                    <p:cond delay="0"/>
                                  </p:stCondLst>
                                  <p:childTnLst>
                                    <p:animMotion origin="layout" path="M -4.44444E-6 -7.40741E-7 L 0.05487 0.03611 " pathEditMode="relative" rAng="0" ptsTypes="AA">
                                      <p:cBhvr>
                                        <p:cTn id="38" dur="1000" fill="hold"/>
                                        <p:tgtEl>
                                          <p:spTgt spid="34"/>
                                        </p:tgtEl>
                                        <p:attrNameLst>
                                          <p:attrName>ppt_x</p:attrName>
                                          <p:attrName>ppt_y</p:attrName>
                                        </p:attrNameLst>
                                      </p:cBhvr>
                                      <p:rCtr x="2743" y="1806"/>
                                    </p:animMotion>
                                  </p:childTnLst>
                                </p:cTn>
                              </p:par>
                              <p:par>
                                <p:cTn id="39" presetID="42" presetClass="path" presetSubtype="0" accel="50000" decel="50000" fill="hold" grpId="1" nodeType="withEffect">
                                  <p:stCondLst>
                                    <p:cond delay="0"/>
                                  </p:stCondLst>
                                  <p:childTnLst>
                                    <p:animMotion origin="layout" path="M 3.88889E-6 -7.40741E-7 L 0.05486 0.03611 " pathEditMode="relative" rAng="0" ptsTypes="AA">
                                      <p:cBhvr>
                                        <p:cTn id="40" dur="1000" fill="hold"/>
                                        <p:tgtEl>
                                          <p:spTgt spid="37"/>
                                        </p:tgtEl>
                                        <p:attrNameLst>
                                          <p:attrName>ppt_x</p:attrName>
                                          <p:attrName>ppt_y</p:attrName>
                                        </p:attrNameLst>
                                      </p:cBhvr>
                                      <p:rCtr x="2743" y="1806"/>
                                    </p:animMotion>
                                  </p:childTnLst>
                                </p:cTn>
                              </p:par>
                              <p:par>
                                <p:cTn id="41" presetID="42" presetClass="path" presetSubtype="0" accel="50000" decel="50000" fill="hold" grpId="1" nodeType="withEffect">
                                  <p:stCondLst>
                                    <p:cond delay="0"/>
                                  </p:stCondLst>
                                  <p:childTnLst>
                                    <p:animMotion origin="layout" path="M -3.05556E-6 -7.40741E-7 L 0.05625 0.03611 " pathEditMode="relative" rAng="0" ptsTypes="AA">
                                      <p:cBhvr>
                                        <p:cTn id="42" dur="1000" fill="hold"/>
                                        <p:tgtEl>
                                          <p:spTgt spid="38"/>
                                        </p:tgtEl>
                                        <p:attrNameLst>
                                          <p:attrName>ppt_x</p:attrName>
                                          <p:attrName>ppt_y</p:attrName>
                                        </p:attrNameLst>
                                      </p:cBhvr>
                                      <p:rCtr x="2812" y="1806"/>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nodeType="clickEffect">
                                  <p:stCondLst>
                                    <p:cond delay="0"/>
                                  </p:stCondLst>
                                  <p:childTnLst>
                                    <p:animMotion origin="layout" path="M -3.05556E-6 3.7037E-7 L 0.25 3.7037E-7 " pathEditMode="relative" rAng="0" ptsTypes="AA">
                                      <p:cBhvr>
                                        <p:cTn id="66" dur="500" fill="hold"/>
                                        <p:tgtEl>
                                          <p:spTgt spid="41"/>
                                        </p:tgtEl>
                                        <p:attrNameLst>
                                          <p:attrName>ppt_x</p:attrName>
                                          <p:attrName>ppt_y</p:attrName>
                                        </p:attrNameLst>
                                      </p:cBhvr>
                                      <p:rCtr x="12500" y="0"/>
                                    </p:animMotion>
                                  </p:childTnLst>
                                </p:cTn>
                              </p:par>
                            </p:childTnLst>
                          </p:cTn>
                        </p:par>
                        <p:par>
                          <p:cTn id="67" fill="hold">
                            <p:stCondLst>
                              <p:cond delay="500"/>
                            </p:stCondLst>
                            <p:childTnLst>
                              <p:par>
                                <p:cTn id="68" presetID="63" presetClass="path" presetSubtype="0" accel="50000" decel="50000" fill="hold" nodeType="afterEffect">
                                  <p:stCondLst>
                                    <p:cond delay="0"/>
                                  </p:stCondLst>
                                  <p:childTnLst>
                                    <p:animMotion origin="layout" path="M -2.22222E-6 3.7037E-7 L 0.3783 3.7037E-7 " pathEditMode="relative" rAng="0" ptsTypes="AA">
                                      <p:cBhvr>
                                        <p:cTn id="69" dur="500" fill="hold"/>
                                        <p:tgtEl>
                                          <p:spTgt spid="43"/>
                                        </p:tgtEl>
                                        <p:attrNameLst>
                                          <p:attrName>ppt_x</p:attrName>
                                          <p:attrName>ppt_y</p:attrName>
                                        </p:attrNameLst>
                                      </p:cBhvr>
                                      <p:rCtr x="18906" y="0"/>
                                    </p:animMotion>
                                  </p:childTnLst>
                                </p:cTn>
                              </p:par>
                            </p:childTnLst>
                          </p:cTn>
                        </p:par>
                        <p:par>
                          <p:cTn id="70" fill="hold">
                            <p:stCondLst>
                              <p:cond delay="1000"/>
                            </p:stCondLst>
                            <p:childTnLst>
                              <p:par>
                                <p:cTn id="71" presetID="63" presetClass="path" presetSubtype="0" accel="50000" decel="50000" fill="hold" nodeType="afterEffect">
                                  <p:stCondLst>
                                    <p:cond delay="0"/>
                                  </p:stCondLst>
                                  <p:childTnLst>
                                    <p:animMotion origin="layout" path="M -1.38889E-6 3.7037E-7 L 0.50156 3.7037E-7 " pathEditMode="relative" rAng="0" ptsTypes="AA">
                                      <p:cBhvr>
                                        <p:cTn id="72" dur="500" fill="hold"/>
                                        <p:tgtEl>
                                          <p:spTgt spid="47"/>
                                        </p:tgtEl>
                                        <p:attrNameLst>
                                          <p:attrName>ppt_x</p:attrName>
                                          <p:attrName>ppt_y</p:attrName>
                                        </p:attrNameLst>
                                      </p:cBhvr>
                                      <p:rCtr x="25069" y="0"/>
                                    </p:animMotion>
                                  </p:childTnLst>
                                </p:cTn>
                              </p:par>
                            </p:childTnLst>
                          </p:cTn>
                        </p:par>
                        <p:par>
                          <p:cTn id="73" fill="hold">
                            <p:stCondLst>
                              <p:cond delay="1500"/>
                            </p:stCondLst>
                            <p:childTnLst>
                              <p:par>
                                <p:cTn id="74" presetID="63" presetClass="path" presetSubtype="0" accel="50000" decel="50000" fill="hold" nodeType="afterEffect">
                                  <p:stCondLst>
                                    <p:cond delay="0"/>
                                  </p:stCondLst>
                                  <p:childTnLst>
                                    <p:animMotion origin="layout" path="M -3.05556E-6 -7.40741E-7 L 0.25 -7.40741E-7 " pathEditMode="relative" rAng="0" ptsTypes="AA">
                                      <p:cBhvr>
                                        <p:cTn id="75" dur="500" fill="hold"/>
                                        <p:tgtEl>
                                          <p:spTgt spid="44"/>
                                        </p:tgtEl>
                                        <p:attrNameLst>
                                          <p:attrName>ppt_x</p:attrName>
                                          <p:attrName>ppt_y</p:attrName>
                                        </p:attrNameLst>
                                      </p:cBhvr>
                                      <p:rCtr x="12500" y="0"/>
                                    </p:animMotion>
                                  </p:childTnLst>
                                </p:cTn>
                              </p:par>
                            </p:childTnLst>
                          </p:cTn>
                        </p:par>
                        <p:par>
                          <p:cTn id="76" fill="hold">
                            <p:stCondLst>
                              <p:cond delay="2000"/>
                            </p:stCondLst>
                            <p:childTnLst>
                              <p:par>
                                <p:cTn id="77" presetID="63" presetClass="path" presetSubtype="0" accel="50000" decel="50000" fill="hold" nodeType="afterEffect">
                                  <p:stCondLst>
                                    <p:cond delay="0"/>
                                  </p:stCondLst>
                                  <p:childTnLst>
                                    <p:animMotion origin="layout" path="M -2.22222E-6 -7.40741E-7 L 0.3783 -7.40741E-7 " pathEditMode="relative" rAng="0" ptsTypes="AA">
                                      <p:cBhvr>
                                        <p:cTn id="78" dur="500" fill="hold"/>
                                        <p:tgtEl>
                                          <p:spTgt spid="45"/>
                                        </p:tgtEl>
                                        <p:attrNameLst>
                                          <p:attrName>ppt_x</p:attrName>
                                          <p:attrName>ppt_y</p:attrName>
                                        </p:attrNameLst>
                                      </p:cBhvr>
                                      <p:rCtr x="18906" y="0"/>
                                    </p:animMotion>
                                  </p:childTnLst>
                                </p:cTn>
                              </p:par>
                            </p:childTnLst>
                          </p:cTn>
                        </p:par>
                        <p:par>
                          <p:cTn id="79" fill="hold">
                            <p:stCondLst>
                              <p:cond delay="2500"/>
                            </p:stCondLst>
                            <p:childTnLst>
                              <p:par>
                                <p:cTn id="80" presetID="63" presetClass="path" presetSubtype="0" accel="50000" decel="50000" fill="hold" nodeType="afterEffect">
                                  <p:stCondLst>
                                    <p:cond delay="0"/>
                                  </p:stCondLst>
                                  <p:childTnLst>
                                    <p:animMotion origin="layout" path="M -1.38889E-6 -7.40741E-7 L 0.50156 -7.40741E-7 " pathEditMode="relative" rAng="0" ptsTypes="AA">
                                      <p:cBhvr>
                                        <p:cTn id="81" dur="500" fill="hold"/>
                                        <p:tgtEl>
                                          <p:spTgt spid="48"/>
                                        </p:tgtEl>
                                        <p:attrNameLst>
                                          <p:attrName>ppt_x</p:attrName>
                                          <p:attrName>ppt_y</p:attrName>
                                        </p:attrNameLst>
                                      </p:cBhvr>
                                      <p:rCtr x="25069" y="0"/>
                                    </p:animMotion>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nodeType="clickEffect">
                                  <p:stCondLst>
                                    <p:cond delay="0"/>
                                  </p:stCondLst>
                                  <p:childTnLst>
                                    <p:animEffect transition="out" filter="fade">
                                      <p:cBhvr>
                                        <p:cTn id="85" dur="500" tmFilter="0, 0; .2, .5; .8, .5; 1, 0"/>
                                        <p:tgtEl>
                                          <p:spTgt spid="46"/>
                                        </p:tgtEl>
                                      </p:cBhvr>
                                    </p:animEffect>
                                    <p:animScale>
                                      <p:cBhvr>
                                        <p:cTn id="86" dur="250" autoRev="1" fill="hold"/>
                                        <p:tgtEl>
                                          <p:spTgt spid="46"/>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2" presetClass="exit" presetSubtype="8" fill="hold" nodeType="clickEffect">
                                  <p:stCondLst>
                                    <p:cond delay="0"/>
                                  </p:stCondLst>
                                  <p:childTnLst>
                                    <p:anim calcmode="lin" valueType="num">
                                      <p:cBhvr additive="base">
                                        <p:cTn id="90" dur="500"/>
                                        <p:tgtEl>
                                          <p:spTgt spid="46"/>
                                        </p:tgtEl>
                                        <p:attrNameLst>
                                          <p:attrName>ppt_x</p:attrName>
                                        </p:attrNameLst>
                                      </p:cBhvr>
                                      <p:tavLst>
                                        <p:tav tm="0">
                                          <p:val>
                                            <p:strVal val="ppt_x"/>
                                          </p:val>
                                        </p:tav>
                                        <p:tav tm="100000">
                                          <p:val>
                                            <p:strVal val="0-ppt_w/2"/>
                                          </p:val>
                                        </p:tav>
                                      </p:tavLst>
                                    </p:anim>
                                    <p:anim calcmode="lin" valueType="num">
                                      <p:cBhvr additive="base">
                                        <p:cTn id="91" dur="500"/>
                                        <p:tgtEl>
                                          <p:spTgt spid="46"/>
                                        </p:tgtEl>
                                        <p:attrNameLst>
                                          <p:attrName>ppt_y</p:attrName>
                                        </p:attrNameLst>
                                      </p:cBhvr>
                                      <p:tavLst>
                                        <p:tav tm="0">
                                          <p:val>
                                            <p:strVal val="ppt_y"/>
                                          </p:val>
                                        </p:tav>
                                        <p:tav tm="100000">
                                          <p:val>
                                            <p:strVal val="ppt_y"/>
                                          </p:val>
                                        </p:tav>
                                      </p:tavLst>
                                    </p:anim>
                                    <p:set>
                                      <p:cBhvr>
                                        <p:cTn id="92" dur="1" fill="hold">
                                          <p:stCondLst>
                                            <p:cond delay="499"/>
                                          </p:stCondLst>
                                        </p:cTn>
                                        <p:tgtEl>
                                          <p:spTgt spid="4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nodeType="clickEffect">
                                  <p:stCondLst>
                                    <p:cond delay="0"/>
                                  </p:stCondLst>
                                  <p:childTnLst>
                                    <p:animMotion origin="layout" path="M -3.33333E-6 3.7037E-7 L 0.50209 3.7037E-7 " pathEditMode="relative" rAng="0" ptsTypes="AA">
                                      <p:cBhvr>
                                        <p:cTn id="96" dur="750" fill="hold"/>
                                        <p:tgtEl>
                                          <p:spTgt spid="42"/>
                                        </p:tgtEl>
                                        <p:attrNameLst>
                                          <p:attrName>ppt_x</p:attrName>
                                          <p:attrName>ppt_y</p:attrName>
                                        </p:attrNameLst>
                                      </p:cBhvr>
                                      <p:rCtr x="25104" y="0"/>
                                    </p:animMotion>
                                  </p:childTnLst>
                                </p:cTn>
                              </p:par>
                              <p:par>
                                <p:cTn id="97" presetID="63" presetClass="path" presetSubtype="0" accel="50000" decel="50000" fill="hold" nodeType="withEffect">
                                  <p:stCondLst>
                                    <p:cond delay="0"/>
                                  </p:stCondLst>
                                  <p:childTnLst>
                                    <p:animMotion origin="layout" path="M -3.33333E-6 -7.40741E-7 L 0.50209 -7.40741E-7 " pathEditMode="relative" rAng="0" ptsTypes="AA">
                                      <p:cBhvr>
                                        <p:cTn id="98" dur="750" fill="hold"/>
                                        <p:tgtEl>
                                          <p:spTgt spid="49"/>
                                        </p:tgtEl>
                                        <p:attrNameLst>
                                          <p:attrName>ppt_x</p:attrName>
                                          <p:attrName>ppt_y</p:attrName>
                                        </p:attrNameLst>
                                      </p:cBhvr>
                                      <p:rCtr x="251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2" grpId="0" animBg="1"/>
      <p:bldP spid="33" grpId="0" animBg="1"/>
      <p:bldP spid="33" grpId="1" animBg="1"/>
      <p:bldP spid="34" grpId="0" animBg="1"/>
      <p:bldP spid="34" grpId="1" animBg="1"/>
      <p:bldP spid="35" grpId="0" animBg="1"/>
      <p:bldP spid="36" grpId="0" animBg="1"/>
      <p:bldP spid="37" grpId="0" animBg="1"/>
      <p:bldP spid="37" grpId="1" animBg="1"/>
      <p:bldP spid="38" grpId="0" animBg="1"/>
      <p:bldP spid="38" grpId="1"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Talk Task</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Graphic 6" descr="Lightbulb outline">
            <a:extLst>
              <a:ext uri="{FF2B5EF4-FFF2-40B4-BE49-F238E27FC236}">
                <a16:creationId xmlns:a16="http://schemas.microsoft.com/office/drawing/2014/main" id="{876A9C71-FFC4-4B95-A467-CC68C86F99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012" y="5627555"/>
            <a:ext cx="914400" cy="914400"/>
          </a:xfrm>
          <a:prstGeom prst="rect">
            <a:avLst/>
          </a:prstGeom>
        </p:spPr>
      </p:pic>
      <p:sp>
        <p:nvSpPr>
          <p:cNvPr id="11" name="TextBox 10">
            <a:extLst>
              <a:ext uri="{FF2B5EF4-FFF2-40B4-BE49-F238E27FC236}">
                <a16:creationId xmlns:a16="http://schemas.microsoft.com/office/drawing/2014/main" id="{F956345A-18F2-4128-BE7C-652B3CCE1F0F}"/>
              </a:ext>
            </a:extLst>
          </p:cNvPr>
          <p:cNvSpPr txBox="1"/>
          <p:nvPr/>
        </p:nvSpPr>
        <p:spPr bwMode="auto">
          <a:xfrm>
            <a:off x="1938829" y="5799182"/>
            <a:ext cx="7087176"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What do you notice about the denominators and the groups?</a:t>
            </a:r>
          </a:p>
          <a:p>
            <a:pPr>
              <a:buClr>
                <a:srgbClr val="82CBDD"/>
              </a:buClr>
              <a:buNone/>
            </a:pPr>
            <a:r>
              <a:rPr lang="en-GB" sz="1400" dirty="0">
                <a:latin typeface="Myriad Pro Semibold" charset="0"/>
                <a:ea typeface="Myriad Pro Semibold" charset="0"/>
                <a:cs typeface="Myriad Pro Semibold" charset="0"/>
              </a:rPr>
              <a:t>How would you write this as a division number sentence?</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E4DD437-689F-4ABD-A433-6B162CA8DFCB}"/>
                  </a:ext>
                </a:extLst>
              </p:cNvPr>
              <p:cNvSpPr/>
              <p:nvPr/>
            </p:nvSpPr>
            <p:spPr>
              <a:xfrm>
                <a:off x="1027578" y="1192093"/>
                <a:ext cx="5024132" cy="2927020"/>
              </a:xfrm>
              <a:prstGeom prst="rect">
                <a:avLst/>
              </a:prstGeom>
            </p:spPr>
            <p:txBody>
              <a:bodyPr wrap="none">
                <a:spAutoFit/>
              </a:bodyPr>
              <a:lstStyle/>
              <a:p>
                <a:pPr>
                  <a:buNone/>
                </a:pPr>
                <a:r>
                  <a:rPr lang="en-GB" sz="2800" dirty="0"/>
                  <a:t>Eva</a:t>
                </a:r>
                <a:r>
                  <a:rPr lang="en-GB" sz="2800" dirty="0">
                    <a:solidFill>
                      <a:schemeClr val="tx1"/>
                    </a:solidFill>
                  </a:rPr>
                  <a:t> has 12 toy cars.</a:t>
                </a:r>
              </a:p>
              <a:p>
                <a:pPr>
                  <a:buNone/>
                </a:pPr>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a:solidFill>
                              <a:schemeClr val="tx1"/>
                            </a:solidFill>
                          </a:rPr>
                          <m:t>1</m:t>
                        </m:r>
                      </m:num>
                      <m:den>
                        <m:r>
                          <m:rPr>
                            <m:nor/>
                          </m:rPr>
                          <a:rPr lang="en-GB" sz="2800">
                            <a:solidFill>
                              <a:schemeClr val="tx1"/>
                            </a:solidFill>
                          </a:rPr>
                          <m:t>4</m:t>
                        </m:r>
                      </m:den>
                    </m:f>
                  </m:oMath>
                </a14:m>
                <a:r>
                  <a:rPr lang="en-GB" sz="2800" dirty="0">
                    <a:solidFill>
                      <a:schemeClr val="tx1"/>
                    </a:solidFill>
                  </a:rPr>
                  <a:t> of the cars are red.</a:t>
                </a:r>
              </a:p>
              <a:p>
                <a:pPr>
                  <a:buNone/>
                </a:pPr>
                <a:endParaRPr lang="en-GB" sz="2800" dirty="0"/>
              </a:p>
              <a:p>
                <a:pPr>
                  <a:buNone/>
                </a:pPr>
                <a:r>
                  <a:rPr lang="en-GB" sz="2800" dirty="0"/>
                  <a:t>How many red cars are there?</a:t>
                </a:r>
                <a:endParaRPr lang="en-GB" sz="2800" dirty="0">
                  <a:solidFill>
                    <a:schemeClr val="tx1"/>
                  </a:solidFill>
                </a:endParaRPr>
              </a:p>
              <a:p>
                <a:endParaRPr lang="en-GB" sz="2800" dirty="0">
                  <a:solidFill>
                    <a:schemeClr val="tx1"/>
                  </a:solidFill>
                </a:endParaRPr>
              </a:p>
            </p:txBody>
          </p:sp>
        </mc:Choice>
        <mc:Fallback xmlns="">
          <p:sp>
            <p:nvSpPr>
              <p:cNvPr id="9" name="Rectangle 8">
                <a:extLst>
                  <a:ext uri="{FF2B5EF4-FFF2-40B4-BE49-F238E27FC236}">
                    <a16:creationId xmlns:a16="http://schemas.microsoft.com/office/drawing/2014/main" id="{8E4DD437-689F-4ABD-A433-6B162CA8DFCB}"/>
                  </a:ext>
                </a:extLst>
              </p:cNvPr>
              <p:cNvSpPr>
                <a:spLocks noRot="1" noChangeAspect="1" noMove="1" noResize="1" noEditPoints="1" noAdjustHandles="1" noChangeArrowheads="1" noChangeShapeType="1" noTextEdit="1"/>
              </p:cNvSpPr>
              <p:nvPr/>
            </p:nvSpPr>
            <p:spPr>
              <a:xfrm>
                <a:off x="1027578" y="1192093"/>
                <a:ext cx="5024132" cy="2927020"/>
              </a:xfrm>
              <a:prstGeom prst="rect">
                <a:avLst/>
              </a:prstGeom>
              <a:blipFill>
                <a:blip r:embed="rId5"/>
                <a:stretch>
                  <a:fillRect l="-2549" t="-2292" r="-1092"/>
                </a:stretch>
              </a:blipFill>
            </p:spPr>
            <p:txBody>
              <a:bodyPr/>
              <a:lstStyle/>
              <a:p>
                <a:r>
                  <a:rPr lang="en-GB">
                    <a:noFill/>
                  </a:rPr>
                  <a:t> </a:t>
                </a:r>
              </a:p>
            </p:txBody>
          </p:sp>
        </mc:Fallback>
      </mc:AlternateContent>
      <p:sp>
        <p:nvSpPr>
          <p:cNvPr id="12" name="Oval 11">
            <a:extLst>
              <a:ext uri="{FF2B5EF4-FFF2-40B4-BE49-F238E27FC236}">
                <a16:creationId xmlns:a16="http://schemas.microsoft.com/office/drawing/2014/main" id="{8737FDF9-5B83-4C08-B7E1-FE2123AAE394}"/>
              </a:ext>
            </a:extLst>
          </p:cNvPr>
          <p:cNvSpPr/>
          <p:nvPr/>
        </p:nvSpPr>
        <p:spPr>
          <a:xfrm>
            <a:off x="2483070" y="1237868"/>
            <a:ext cx="461665" cy="46166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4D8F519-EBD9-4130-AB89-DE29BA48BA38}"/>
              </a:ext>
            </a:extLst>
          </p:cNvPr>
          <p:cNvSpPr/>
          <p:nvPr/>
        </p:nvSpPr>
        <p:spPr>
          <a:xfrm>
            <a:off x="1027578" y="2222493"/>
            <a:ext cx="381366" cy="3813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DF40F08-AC2C-4BBD-AFEC-B3E1E7767B14}"/>
              </a:ext>
            </a:extLst>
          </p:cNvPr>
          <p:cNvSpPr/>
          <p:nvPr/>
        </p:nvSpPr>
        <p:spPr>
          <a:xfrm>
            <a:off x="1232012" y="4188366"/>
            <a:ext cx="1527279"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BB028409-F351-4B8A-843F-51ABF6CCACA8}"/>
              </a:ext>
            </a:extLst>
          </p:cNvPr>
          <p:cNvSpPr/>
          <p:nvPr/>
        </p:nvSpPr>
        <p:spPr>
          <a:xfrm>
            <a:off x="2855430" y="4188366"/>
            <a:ext cx="1527279"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BA82899-9B1D-4A3B-8CF6-4499249ABFDA}"/>
              </a:ext>
            </a:extLst>
          </p:cNvPr>
          <p:cNvSpPr/>
          <p:nvPr/>
        </p:nvSpPr>
        <p:spPr>
          <a:xfrm>
            <a:off x="4473931" y="4188365"/>
            <a:ext cx="1527279"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A5E488A0-93E6-4809-89CF-1914DF57F8AE}"/>
              </a:ext>
            </a:extLst>
          </p:cNvPr>
          <p:cNvSpPr/>
          <p:nvPr/>
        </p:nvSpPr>
        <p:spPr>
          <a:xfrm>
            <a:off x="6092432" y="4188366"/>
            <a:ext cx="1527279"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a:extLst>
              <a:ext uri="{FF2B5EF4-FFF2-40B4-BE49-F238E27FC236}">
                <a16:creationId xmlns:a16="http://schemas.microsoft.com/office/drawing/2014/main" id="{1DB0C5CD-96E0-4B30-B775-7DF9E1693518}"/>
              </a:ext>
            </a:extLst>
          </p:cNvPr>
          <p:cNvSpPr/>
          <p:nvPr/>
        </p:nvSpPr>
        <p:spPr>
          <a:xfrm>
            <a:off x="1027578" y="1826661"/>
            <a:ext cx="381366" cy="3813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048A003A-28E8-4E6B-8E4D-43C5FE83DF6E}"/>
              </a:ext>
            </a:extLst>
          </p:cNvPr>
          <p:cNvPicPr>
            <a:picLocks noChangeAspect="1"/>
          </p:cNvPicPr>
          <p:nvPr/>
        </p:nvPicPr>
        <p:blipFill>
          <a:blip r:embed="rId6"/>
          <a:stretch>
            <a:fillRect/>
          </a:stretch>
        </p:blipFill>
        <p:spPr>
          <a:xfrm flipH="1">
            <a:off x="6384474" y="1166188"/>
            <a:ext cx="1766163" cy="1219682"/>
          </a:xfrm>
          <a:prstGeom prst="rect">
            <a:avLst/>
          </a:prstGeom>
        </p:spPr>
      </p:pic>
      <p:pic>
        <p:nvPicPr>
          <p:cNvPr id="20" name="Picture 19">
            <a:extLst>
              <a:ext uri="{FF2B5EF4-FFF2-40B4-BE49-F238E27FC236}">
                <a16:creationId xmlns:a16="http://schemas.microsoft.com/office/drawing/2014/main" id="{BB80FFD9-B64F-410D-9A01-3A35919610DE}"/>
              </a:ext>
            </a:extLst>
          </p:cNvPr>
          <p:cNvPicPr>
            <a:picLocks noChangeAspect="1"/>
          </p:cNvPicPr>
          <p:nvPr/>
        </p:nvPicPr>
        <p:blipFill>
          <a:blip r:embed="rId7"/>
          <a:stretch>
            <a:fillRect/>
          </a:stretch>
        </p:blipFill>
        <p:spPr>
          <a:xfrm>
            <a:off x="5440984" y="1701678"/>
            <a:ext cx="1423444" cy="873999"/>
          </a:xfrm>
          <a:prstGeom prst="rect">
            <a:avLst/>
          </a:prstGeom>
        </p:spPr>
      </p:pic>
      <p:sp>
        <p:nvSpPr>
          <p:cNvPr id="21" name="Oval 20">
            <a:extLst>
              <a:ext uri="{FF2B5EF4-FFF2-40B4-BE49-F238E27FC236}">
                <a16:creationId xmlns:a16="http://schemas.microsoft.com/office/drawing/2014/main" id="{008B31C3-6DF7-4EF6-802D-DF66ABD1D451}"/>
              </a:ext>
            </a:extLst>
          </p:cNvPr>
          <p:cNvSpPr/>
          <p:nvPr/>
        </p:nvSpPr>
        <p:spPr>
          <a:xfrm>
            <a:off x="1666135"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4CC7B5E-D97F-473C-BF57-8156668DB546}"/>
              </a:ext>
            </a:extLst>
          </p:cNvPr>
          <p:cNvSpPr/>
          <p:nvPr/>
        </p:nvSpPr>
        <p:spPr>
          <a:xfrm>
            <a:off x="2145366"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17B25BD-F44A-4C0C-B96D-51B988395B5B}"/>
              </a:ext>
            </a:extLst>
          </p:cNvPr>
          <p:cNvSpPr/>
          <p:nvPr/>
        </p:nvSpPr>
        <p:spPr>
          <a:xfrm>
            <a:off x="2624597"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E8D533B-082D-44F3-A25E-0669F155C851}"/>
              </a:ext>
            </a:extLst>
          </p:cNvPr>
          <p:cNvSpPr/>
          <p:nvPr/>
        </p:nvSpPr>
        <p:spPr>
          <a:xfrm>
            <a:off x="3103828"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CAF1B28-806A-40E8-AD36-2F10F7FC6900}"/>
              </a:ext>
            </a:extLst>
          </p:cNvPr>
          <p:cNvSpPr/>
          <p:nvPr/>
        </p:nvSpPr>
        <p:spPr>
          <a:xfrm>
            <a:off x="3583059"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53972A1-E1E9-4EFF-A0DD-99318AEF0536}"/>
              </a:ext>
            </a:extLst>
          </p:cNvPr>
          <p:cNvSpPr/>
          <p:nvPr/>
        </p:nvSpPr>
        <p:spPr>
          <a:xfrm>
            <a:off x="4062290"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46D33BB-C52B-4420-8677-84348A1F91FB}"/>
              </a:ext>
            </a:extLst>
          </p:cNvPr>
          <p:cNvSpPr/>
          <p:nvPr/>
        </p:nvSpPr>
        <p:spPr>
          <a:xfrm>
            <a:off x="4541521"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7314542-412B-4AB7-878E-FA5C5D08CCC3}"/>
              </a:ext>
            </a:extLst>
          </p:cNvPr>
          <p:cNvSpPr/>
          <p:nvPr/>
        </p:nvSpPr>
        <p:spPr>
          <a:xfrm>
            <a:off x="5020752"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F455233-EF28-41FB-982F-2BA3FE6F2974}"/>
              </a:ext>
            </a:extLst>
          </p:cNvPr>
          <p:cNvSpPr/>
          <p:nvPr/>
        </p:nvSpPr>
        <p:spPr>
          <a:xfrm>
            <a:off x="5499983"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F63914D-67D7-4B6A-9437-C5CBC882B4B6}"/>
              </a:ext>
            </a:extLst>
          </p:cNvPr>
          <p:cNvSpPr/>
          <p:nvPr/>
        </p:nvSpPr>
        <p:spPr>
          <a:xfrm>
            <a:off x="5979214"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ACCD25F-B9F0-4F5E-A242-1CF7A3C5B3FF}"/>
              </a:ext>
            </a:extLst>
          </p:cNvPr>
          <p:cNvSpPr/>
          <p:nvPr/>
        </p:nvSpPr>
        <p:spPr>
          <a:xfrm>
            <a:off x="6458445"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B975F7E-D035-434D-A7E9-18D71E4D3B7D}"/>
              </a:ext>
            </a:extLst>
          </p:cNvPr>
          <p:cNvSpPr/>
          <p:nvPr/>
        </p:nvSpPr>
        <p:spPr>
          <a:xfrm>
            <a:off x="6937676" y="3569520"/>
            <a:ext cx="461665" cy="46166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208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grpId="1" nodeType="clickEffect">
                                  <p:stCondLst>
                                    <p:cond delay="0"/>
                                  </p:stCondLst>
                                  <p:childTnLst>
                                    <p:animMotion origin="layout" path="M 3.88889E-6 5.55112E-17 L -0.04688 0.18519 " pathEditMode="relative" rAng="0" ptsTypes="AA">
                                      <p:cBhvr>
                                        <p:cTn id="93" dur="750" fill="hold"/>
                                        <p:tgtEl>
                                          <p:spTgt spid="21"/>
                                        </p:tgtEl>
                                        <p:attrNameLst>
                                          <p:attrName>ppt_x</p:attrName>
                                          <p:attrName>ppt_y</p:attrName>
                                        </p:attrNameLst>
                                      </p:cBhvr>
                                      <p:rCtr x="-2344" y="9259"/>
                                    </p:animMotion>
                                  </p:childTnLst>
                                </p:cTn>
                              </p:par>
                            </p:childTnLst>
                          </p:cTn>
                        </p:par>
                        <p:par>
                          <p:cTn id="94" fill="hold">
                            <p:stCondLst>
                              <p:cond delay="750"/>
                            </p:stCondLst>
                            <p:childTnLst>
                              <p:par>
                                <p:cTn id="95" presetID="42" presetClass="path" presetSubtype="0" accel="50000" decel="50000" fill="hold" grpId="1" nodeType="afterEffect">
                                  <p:stCondLst>
                                    <p:cond delay="0"/>
                                  </p:stCondLst>
                                  <p:childTnLst>
                                    <p:animMotion origin="layout" path="M -3.05556E-6 5.55112E-17 L 0.07778 0.18519 " pathEditMode="relative" rAng="0" ptsTypes="AA">
                                      <p:cBhvr>
                                        <p:cTn id="96" dur="750" fill="hold"/>
                                        <p:tgtEl>
                                          <p:spTgt spid="22"/>
                                        </p:tgtEl>
                                        <p:attrNameLst>
                                          <p:attrName>ppt_x</p:attrName>
                                          <p:attrName>ppt_y</p:attrName>
                                        </p:attrNameLst>
                                      </p:cBhvr>
                                      <p:rCtr x="3889" y="9259"/>
                                    </p:animMotion>
                                  </p:childTnLst>
                                </p:cTn>
                              </p:par>
                            </p:childTnLst>
                          </p:cTn>
                        </p:par>
                        <p:par>
                          <p:cTn id="97" fill="hold">
                            <p:stCondLst>
                              <p:cond delay="1500"/>
                            </p:stCondLst>
                            <p:childTnLst>
                              <p:par>
                                <p:cTn id="98" presetID="42" presetClass="path" presetSubtype="0" accel="50000" decel="50000" fill="hold" grpId="1" nodeType="afterEffect">
                                  <p:stCondLst>
                                    <p:cond delay="0"/>
                                  </p:stCondLst>
                                  <p:childTnLst>
                                    <p:animMotion origin="layout" path="M -3.61111E-6 5.55112E-17 L 0.20296 0.18519 " pathEditMode="relative" rAng="0" ptsTypes="AA">
                                      <p:cBhvr>
                                        <p:cTn id="99" dur="750" fill="hold"/>
                                        <p:tgtEl>
                                          <p:spTgt spid="23"/>
                                        </p:tgtEl>
                                        <p:attrNameLst>
                                          <p:attrName>ppt_x</p:attrName>
                                          <p:attrName>ppt_y</p:attrName>
                                        </p:attrNameLst>
                                      </p:cBhvr>
                                      <p:rCtr x="10139" y="9259"/>
                                    </p:animMotion>
                                  </p:childTnLst>
                                </p:cTn>
                              </p:par>
                            </p:childTnLst>
                          </p:cTn>
                        </p:par>
                        <p:par>
                          <p:cTn id="100" fill="hold">
                            <p:stCondLst>
                              <p:cond delay="2250"/>
                            </p:stCondLst>
                            <p:childTnLst>
                              <p:par>
                                <p:cTn id="101" presetID="42" presetClass="path" presetSubtype="0" accel="50000" decel="50000" fill="hold" grpId="1" nodeType="afterEffect">
                                  <p:stCondLst>
                                    <p:cond delay="0"/>
                                  </p:stCondLst>
                                  <p:childTnLst>
                                    <p:animMotion origin="layout" path="M -4.16667E-6 5.55112E-17 L 0.33073 0.18519 " pathEditMode="relative" rAng="0" ptsTypes="AA">
                                      <p:cBhvr>
                                        <p:cTn id="102" dur="750" fill="hold"/>
                                        <p:tgtEl>
                                          <p:spTgt spid="24"/>
                                        </p:tgtEl>
                                        <p:attrNameLst>
                                          <p:attrName>ppt_x</p:attrName>
                                          <p:attrName>ppt_y</p:attrName>
                                        </p:attrNameLst>
                                      </p:cBhvr>
                                      <p:rCtr x="16528" y="9259"/>
                                    </p:animMotion>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1" nodeType="clickEffect">
                                  <p:stCondLst>
                                    <p:cond delay="0"/>
                                  </p:stCondLst>
                                  <p:childTnLst>
                                    <p:animMotion origin="layout" path="M -4.72222E-6 5.55112E-17 L -0.2026 0.18519 " pathEditMode="relative" rAng="0" ptsTypes="AA">
                                      <p:cBhvr>
                                        <p:cTn id="106" dur="500" fill="hold"/>
                                        <p:tgtEl>
                                          <p:spTgt spid="25"/>
                                        </p:tgtEl>
                                        <p:attrNameLst>
                                          <p:attrName>ppt_x</p:attrName>
                                          <p:attrName>ppt_y</p:attrName>
                                        </p:attrNameLst>
                                      </p:cBhvr>
                                      <p:rCtr x="-10139" y="9259"/>
                                    </p:animMotion>
                                  </p:childTnLst>
                                </p:cTn>
                              </p:par>
                            </p:childTnLst>
                          </p:cTn>
                        </p:par>
                        <p:par>
                          <p:cTn id="107" fill="hold">
                            <p:stCondLst>
                              <p:cond delay="500"/>
                            </p:stCondLst>
                            <p:childTnLst>
                              <p:par>
                                <p:cTn id="108" presetID="42" presetClass="path" presetSubtype="0" accel="50000" decel="50000" fill="hold" grpId="1" nodeType="afterEffect">
                                  <p:stCondLst>
                                    <p:cond delay="0"/>
                                  </p:stCondLst>
                                  <p:childTnLst>
                                    <p:animMotion origin="layout" path="M 4.72222E-6 5.55112E-17 L -0.07952 0.18519 " pathEditMode="relative" rAng="0" ptsTypes="AA">
                                      <p:cBhvr>
                                        <p:cTn id="109" dur="500" fill="hold"/>
                                        <p:tgtEl>
                                          <p:spTgt spid="26"/>
                                        </p:tgtEl>
                                        <p:attrNameLst>
                                          <p:attrName>ppt_x</p:attrName>
                                          <p:attrName>ppt_y</p:attrName>
                                        </p:attrNameLst>
                                      </p:cBhvr>
                                      <p:rCtr x="-3976" y="9259"/>
                                    </p:animMotion>
                                  </p:childTnLst>
                                </p:cTn>
                              </p:par>
                            </p:childTnLst>
                          </p:cTn>
                        </p:par>
                        <p:par>
                          <p:cTn id="110" fill="hold">
                            <p:stCondLst>
                              <p:cond delay="1000"/>
                            </p:stCondLst>
                            <p:childTnLst>
                              <p:par>
                                <p:cTn id="111" presetID="42" presetClass="path" presetSubtype="0" accel="50000" decel="50000" fill="hold" grpId="1" nodeType="afterEffect">
                                  <p:stCondLst>
                                    <p:cond delay="0"/>
                                  </p:stCondLst>
                                  <p:childTnLst>
                                    <p:animMotion origin="layout" path="M 4.16667E-6 5.55112E-17 L 0.04583 0.18519 " pathEditMode="relative" rAng="0" ptsTypes="AA">
                                      <p:cBhvr>
                                        <p:cTn id="112" dur="500" fill="hold"/>
                                        <p:tgtEl>
                                          <p:spTgt spid="27"/>
                                        </p:tgtEl>
                                        <p:attrNameLst>
                                          <p:attrName>ppt_x</p:attrName>
                                          <p:attrName>ppt_y</p:attrName>
                                        </p:attrNameLst>
                                      </p:cBhvr>
                                      <p:rCtr x="2292" y="9259"/>
                                    </p:animMotion>
                                  </p:childTnLst>
                                </p:cTn>
                              </p:par>
                            </p:childTnLst>
                          </p:cTn>
                        </p:par>
                        <p:par>
                          <p:cTn id="113" fill="hold">
                            <p:stCondLst>
                              <p:cond delay="1500"/>
                            </p:stCondLst>
                            <p:childTnLst>
                              <p:par>
                                <p:cTn id="114" presetID="42" presetClass="path" presetSubtype="0" accel="50000" decel="50000" fill="hold" grpId="1" nodeType="afterEffect">
                                  <p:stCondLst>
                                    <p:cond delay="0"/>
                                  </p:stCondLst>
                                  <p:childTnLst>
                                    <p:animMotion origin="layout" path="M 3.61111E-6 5.55112E-17 L 0.17291 0.18287 " pathEditMode="relative" rAng="0" ptsTypes="AA">
                                      <p:cBhvr>
                                        <p:cTn id="115" dur="500" fill="hold"/>
                                        <p:tgtEl>
                                          <p:spTgt spid="28"/>
                                        </p:tgtEl>
                                        <p:attrNameLst>
                                          <p:attrName>ppt_x</p:attrName>
                                          <p:attrName>ppt_y</p:attrName>
                                        </p:attrNameLst>
                                      </p:cBhvr>
                                      <p:rCtr x="8646" y="9144"/>
                                    </p:animMotion>
                                  </p:childTnLst>
                                </p:cTn>
                              </p:par>
                            </p:childTnLst>
                          </p:cTn>
                        </p:par>
                        <p:par>
                          <p:cTn id="116" fill="hold">
                            <p:stCondLst>
                              <p:cond delay="2000"/>
                            </p:stCondLst>
                            <p:childTnLst>
                              <p:par>
                                <p:cTn id="117" presetID="42" presetClass="path" presetSubtype="0" accel="50000" decel="50000" fill="hold" grpId="1" nodeType="afterEffect">
                                  <p:stCondLst>
                                    <p:cond delay="0"/>
                                  </p:stCondLst>
                                  <p:childTnLst>
                                    <p:animMotion origin="layout" path="M 3.05556E-6 5.55112E-17 L -0.35903 0.18519 " pathEditMode="relative" rAng="0" ptsTypes="AA">
                                      <p:cBhvr>
                                        <p:cTn id="118" dur="500" fill="hold"/>
                                        <p:tgtEl>
                                          <p:spTgt spid="29"/>
                                        </p:tgtEl>
                                        <p:attrNameLst>
                                          <p:attrName>ppt_x</p:attrName>
                                          <p:attrName>ppt_y</p:attrName>
                                        </p:attrNameLst>
                                      </p:cBhvr>
                                      <p:rCtr x="-17951" y="9259"/>
                                    </p:animMotion>
                                  </p:childTnLst>
                                </p:cTn>
                              </p:par>
                            </p:childTnLst>
                          </p:cTn>
                        </p:par>
                        <p:par>
                          <p:cTn id="119" fill="hold">
                            <p:stCondLst>
                              <p:cond delay="2500"/>
                            </p:stCondLst>
                            <p:childTnLst>
                              <p:par>
                                <p:cTn id="120" presetID="42" presetClass="path" presetSubtype="0" accel="50000" decel="50000" fill="hold" grpId="1" nodeType="afterEffect">
                                  <p:stCondLst>
                                    <p:cond delay="0"/>
                                  </p:stCondLst>
                                  <p:childTnLst>
                                    <p:animMotion origin="layout" path="M -3.88889E-6 5.55112E-17 L -0.23472 0.18519 " pathEditMode="relative" rAng="0" ptsTypes="AA">
                                      <p:cBhvr>
                                        <p:cTn id="121" dur="500" fill="hold"/>
                                        <p:tgtEl>
                                          <p:spTgt spid="30"/>
                                        </p:tgtEl>
                                        <p:attrNameLst>
                                          <p:attrName>ppt_x</p:attrName>
                                          <p:attrName>ppt_y</p:attrName>
                                        </p:attrNameLst>
                                      </p:cBhvr>
                                      <p:rCtr x="-11736" y="9259"/>
                                    </p:animMotion>
                                  </p:childTnLst>
                                </p:cTn>
                              </p:par>
                            </p:childTnLst>
                          </p:cTn>
                        </p:par>
                        <p:par>
                          <p:cTn id="122" fill="hold">
                            <p:stCondLst>
                              <p:cond delay="3000"/>
                            </p:stCondLst>
                            <p:childTnLst>
                              <p:par>
                                <p:cTn id="123" presetID="42" presetClass="path" presetSubtype="0" accel="50000" decel="50000" fill="hold" grpId="1" nodeType="afterEffect">
                                  <p:stCondLst>
                                    <p:cond delay="0"/>
                                  </p:stCondLst>
                                  <p:childTnLst>
                                    <p:animMotion origin="layout" path="M -4.44444E-6 5.55112E-17 L -0.11059 0.18519 " pathEditMode="relative" rAng="0" ptsTypes="AA">
                                      <p:cBhvr>
                                        <p:cTn id="124" dur="500" fill="hold"/>
                                        <p:tgtEl>
                                          <p:spTgt spid="31"/>
                                        </p:tgtEl>
                                        <p:attrNameLst>
                                          <p:attrName>ppt_x</p:attrName>
                                          <p:attrName>ppt_y</p:attrName>
                                        </p:attrNameLst>
                                      </p:cBhvr>
                                      <p:rCtr x="-5538" y="9259"/>
                                    </p:animMotion>
                                  </p:childTnLst>
                                </p:cTn>
                              </p:par>
                            </p:childTnLst>
                          </p:cTn>
                        </p:par>
                        <p:par>
                          <p:cTn id="125" fill="hold">
                            <p:stCondLst>
                              <p:cond delay="3500"/>
                            </p:stCondLst>
                            <p:childTnLst>
                              <p:par>
                                <p:cTn id="126" presetID="42" presetClass="path" presetSubtype="0" accel="50000" decel="50000" fill="hold" grpId="1" nodeType="afterEffect">
                                  <p:stCondLst>
                                    <p:cond delay="0"/>
                                  </p:stCondLst>
                                  <p:childTnLst>
                                    <p:animMotion origin="layout" path="M 5E-6 5.55112E-17 L 0.0165 0.18519 " pathEditMode="relative" rAng="0" ptsTypes="AA">
                                      <p:cBhvr>
                                        <p:cTn id="127" dur="500" fill="hold"/>
                                        <p:tgtEl>
                                          <p:spTgt spid="32"/>
                                        </p:tgtEl>
                                        <p:attrNameLst>
                                          <p:attrName>ppt_x</p:attrName>
                                          <p:attrName>ppt_y</p:attrName>
                                        </p:attrNameLst>
                                      </p:cBhvr>
                                      <p:rCtr x="816" y="9259"/>
                                    </p:animMotion>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1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wipe(down)">
                                      <p:cBhvr>
                                        <p:cTn id="136" dur="500"/>
                                        <p:tgtEl>
                                          <p:spTgt spid="18"/>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mph" presetSubtype="2" fill="hold" nodeType="clickEffect">
                                  <p:stCondLst>
                                    <p:cond delay="0"/>
                                  </p:stCondLst>
                                  <p:childTnLst>
                                    <p:animClr clrSpc="rgb" dir="cw">
                                      <p:cBhvr>
                                        <p:cTn id="140" dur="1000" fill="hold"/>
                                        <p:tgtEl>
                                          <p:spTgt spid="14"/>
                                        </p:tgtEl>
                                        <p:attrNameLst>
                                          <p:attrName>fillcolor</p:attrName>
                                        </p:attrNameLst>
                                      </p:cBhvr>
                                      <p:to>
                                        <a:srgbClr val="B4C6E7"/>
                                      </p:to>
                                    </p:animClr>
                                    <p:set>
                                      <p:cBhvr>
                                        <p:cTn id="141" dur="1000" fill="hold"/>
                                        <p:tgtEl>
                                          <p:spTgt spid="14"/>
                                        </p:tgtEl>
                                        <p:attrNameLst>
                                          <p:attrName>fill.type</p:attrName>
                                        </p:attrNameLst>
                                      </p:cBhvr>
                                      <p:to>
                                        <p:strVal val="solid"/>
                                      </p:to>
                                    </p:set>
                                    <p:set>
                                      <p:cBhvr>
                                        <p:cTn id="142" dur="1000" fill="hold"/>
                                        <p:tgtEl>
                                          <p:spTgt spid="14"/>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26" presetClass="emph" presetSubtype="0" repeatCount="2000" fill="hold" grpId="2" nodeType="clickEffect">
                                  <p:stCondLst>
                                    <p:cond delay="0"/>
                                  </p:stCondLst>
                                  <p:childTnLst>
                                    <p:animEffect transition="out" filter="fade">
                                      <p:cBhvr>
                                        <p:cTn id="146" dur="500" tmFilter="0, 0; .2, .5; .8, .5; 1, 0"/>
                                        <p:tgtEl>
                                          <p:spTgt spid="21"/>
                                        </p:tgtEl>
                                      </p:cBhvr>
                                    </p:animEffect>
                                    <p:animScale>
                                      <p:cBhvr>
                                        <p:cTn id="147" dur="250" autoRev="1" fill="hold"/>
                                        <p:tgtEl>
                                          <p:spTgt spid="21"/>
                                        </p:tgtEl>
                                      </p:cBhvr>
                                      <p:by x="105000" y="105000"/>
                                    </p:animScale>
                                  </p:childTnLst>
                                </p:cTn>
                              </p:par>
                              <p:par>
                                <p:cTn id="148" presetID="26" presetClass="emph" presetSubtype="0" repeatCount="2000" fill="hold" grpId="2" nodeType="withEffect">
                                  <p:stCondLst>
                                    <p:cond delay="0"/>
                                  </p:stCondLst>
                                  <p:childTnLst>
                                    <p:animEffect transition="out" filter="fade">
                                      <p:cBhvr>
                                        <p:cTn id="149" dur="500" tmFilter="0, 0; .2, .5; .8, .5; 1, 0"/>
                                        <p:tgtEl>
                                          <p:spTgt spid="25"/>
                                        </p:tgtEl>
                                      </p:cBhvr>
                                    </p:animEffect>
                                    <p:animScale>
                                      <p:cBhvr>
                                        <p:cTn id="150" dur="250" autoRev="1" fill="hold"/>
                                        <p:tgtEl>
                                          <p:spTgt spid="25"/>
                                        </p:tgtEl>
                                      </p:cBhvr>
                                      <p:by x="105000" y="105000"/>
                                    </p:animScale>
                                  </p:childTnLst>
                                </p:cTn>
                              </p:par>
                              <p:par>
                                <p:cTn id="151" presetID="26" presetClass="emph" presetSubtype="0" repeatCount="2000" fill="hold" grpId="2" nodeType="withEffect">
                                  <p:stCondLst>
                                    <p:cond delay="0"/>
                                  </p:stCondLst>
                                  <p:childTnLst>
                                    <p:animEffect transition="out" filter="fade">
                                      <p:cBhvr>
                                        <p:cTn id="152" dur="500" tmFilter="0, 0; .2, .5; .8, .5; 1, 0"/>
                                        <p:tgtEl>
                                          <p:spTgt spid="29"/>
                                        </p:tgtEl>
                                      </p:cBhvr>
                                    </p:animEffect>
                                    <p:animScale>
                                      <p:cBhvr>
                                        <p:cTn id="153" dur="250" autoRev="1" fill="hold"/>
                                        <p:tgtEl>
                                          <p:spTgt spid="29"/>
                                        </p:tgtEl>
                                      </p:cBhvr>
                                      <p:by x="105000" y="105000"/>
                                    </p:animScale>
                                  </p:childTnLst>
                                </p:cTn>
                              </p:par>
                              <p:par>
                                <p:cTn id="154" presetID="1" presetClass="exit" presetSubtype="0" fill="hold" grpId="1" nodeType="withEffect">
                                  <p:stCondLst>
                                    <p:cond delay="0"/>
                                  </p:stCondLst>
                                  <p:childTnLst>
                                    <p:set>
                                      <p:cBhvr>
                                        <p:cTn id="155"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5" grpId="0" animBg="1"/>
      <p:bldP spid="16" grpId="0" animBg="1"/>
      <p:bldP spid="17" grpId="0" animBg="1"/>
      <p:bldP spid="18" grpId="0" animBg="1"/>
      <p:bldP spid="18" grpId="1" animBg="1"/>
      <p:bldP spid="21" grpId="0" animBg="1"/>
      <p:bldP spid="21" grpId="1" animBg="1"/>
      <p:bldP spid="21" grpId="2" animBg="1"/>
      <p:bldP spid="22" grpId="0" animBg="1"/>
      <p:bldP spid="22" grpId="1" animBg="1"/>
      <p:bldP spid="23" grpId="0" animBg="1"/>
      <p:bldP spid="23" grpId="1" animBg="1"/>
      <p:bldP spid="24" grpId="0" animBg="1"/>
      <p:bldP spid="24" grpId="1" animBg="1"/>
      <p:bldP spid="25" grpId="0" animBg="1"/>
      <p:bldP spid="25" grpId="1" animBg="1"/>
      <p:bldP spid="25" grpId="2" animBg="1"/>
      <p:bldP spid="26" grpId="0" animBg="1"/>
      <p:bldP spid="26" grpId="1" animBg="1"/>
      <p:bldP spid="27" grpId="0" animBg="1"/>
      <p:bldP spid="27" grpId="1" animBg="1"/>
      <p:bldP spid="28" grpId="0" animBg="1"/>
      <p:bldP spid="28" grpId="1" animBg="1"/>
      <p:bldP spid="29" grpId="0" animBg="1"/>
      <p:bldP spid="29" grpId="1" animBg="1"/>
      <p:bldP spid="29" grpId="2" animBg="1"/>
      <p:bldP spid="30" grpId="0" animBg="1"/>
      <p:bldP spid="30" grpId="1" animBg="1"/>
      <p:bldP spid="31" grpId="0" animBg="1"/>
      <p:bldP spid="31" grpId="1"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FBD54542-0F6B-4905-8078-00DAB6085836}"/>
                  </a:ext>
                </a:extLst>
              </p:cNvPr>
              <p:cNvSpPr/>
              <p:nvPr/>
            </p:nvSpPr>
            <p:spPr>
              <a:xfrm>
                <a:off x="918581" y="1396372"/>
                <a:ext cx="5184433" cy="2416687"/>
              </a:xfrm>
              <a:prstGeom prst="rect">
                <a:avLst/>
              </a:prstGeom>
            </p:spPr>
            <p:txBody>
              <a:bodyPr wrap="none">
                <a:spAutoFit/>
              </a:bodyPr>
              <a:lstStyle/>
              <a:p>
                <a:pPr>
                  <a:buNone/>
                </a:pPr>
                <a:r>
                  <a:rPr lang="en-GB" sz="2800" dirty="0"/>
                  <a:t>Eva</a:t>
                </a:r>
                <a:r>
                  <a:rPr lang="en-GB" sz="2800" dirty="0">
                    <a:solidFill>
                      <a:schemeClr val="tx1"/>
                    </a:solidFill>
                  </a:rPr>
                  <a:t> has 12 toy cars.</a:t>
                </a:r>
              </a:p>
              <a:p>
                <a:pPr>
                  <a:buNone/>
                </a:pPr>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a:solidFill>
                              <a:schemeClr val="tx1"/>
                            </a:solidFill>
                          </a:rPr>
                          <m:t>1</m:t>
                        </m:r>
                      </m:num>
                      <m:den>
                        <m:r>
                          <m:rPr>
                            <m:nor/>
                          </m:rPr>
                          <a:rPr lang="en-GB" sz="2800" b="0" i="0" smtClean="0">
                            <a:solidFill>
                              <a:schemeClr val="tx1"/>
                            </a:solidFill>
                          </a:rPr>
                          <m:t>3</m:t>
                        </m:r>
                      </m:den>
                    </m:f>
                  </m:oMath>
                </a14:m>
                <a:r>
                  <a:rPr lang="en-GB" sz="2800" dirty="0">
                    <a:solidFill>
                      <a:schemeClr val="tx1"/>
                    </a:solidFill>
                  </a:rPr>
                  <a:t> of the cars are blue.</a:t>
                </a:r>
              </a:p>
              <a:p>
                <a:pPr>
                  <a:buNone/>
                </a:pPr>
                <a:r>
                  <a:rPr lang="en-GB" sz="2800" dirty="0"/>
                  <a:t>How many blue cars are there?</a:t>
                </a:r>
                <a:endParaRPr lang="en-GB" sz="2800" dirty="0">
                  <a:solidFill>
                    <a:schemeClr val="tx1"/>
                  </a:solidFill>
                </a:endParaRPr>
              </a:p>
              <a:p>
                <a:pPr>
                  <a:buNone/>
                </a:pPr>
                <a:endParaRPr lang="en-GB" sz="2800" dirty="0">
                  <a:solidFill>
                    <a:schemeClr val="tx1"/>
                  </a:solidFill>
                </a:endParaRPr>
              </a:p>
            </p:txBody>
          </p:sp>
        </mc:Choice>
        <mc:Fallback xmlns="">
          <p:sp>
            <p:nvSpPr>
              <p:cNvPr id="24" name="Rectangle 23">
                <a:extLst>
                  <a:ext uri="{FF2B5EF4-FFF2-40B4-BE49-F238E27FC236}">
                    <a16:creationId xmlns:a16="http://schemas.microsoft.com/office/drawing/2014/main" id="{FBD54542-0F6B-4905-8078-00DAB6085836}"/>
                  </a:ext>
                </a:extLst>
              </p:cNvPr>
              <p:cNvSpPr>
                <a:spLocks noRot="1" noChangeAspect="1" noMove="1" noResize="1" noEditPoints="1" noAdjustHandles="1" noChangeArrowheads="1" noChangeShapeType="1" noTextEdit="1"/>
              </p:cNvSpPr>
              <p:nvPr/>
            </p:nvSpPr>
            <p:spPr>
              <a:xfrm>
                <a:off x="918581" y="1396372"/>
                <a:ext cx="5184433" cy="2416687"/>
              </a:xfrm>
              <a:prstGeom prst="rect">
                <a:avLst/>
              </a:prstGeom>
              <a:blipFill>
                <a:blip r:embed="rId3"/>
                <a:stretch>
                  <a:fillRect l="-2471" t="-2519" r="-1059"/>
                </a:stretch>
              </a:blipFill>
            </p:spPr>
            <p:txBody>
              <a:bodyPr/>
              <a:lstStyle/>
              <a:p>
                <a:r>
                  <a:rPr lang="en-GB">
                    <a:noFill/>
                  </a:rPr>
                  <a:t> </a:t>
                </a:r>
              </a:p>
            </p:txBody>
          </p:sp>
        </mc:Fallback>
      </mc:AlternateContent>
      <p:sp>
        <p:nvSpPr>
          <p:cNvPr id="25" name="Rectangle: Rounded Corners 24">
            <a:extLst>
              <a:ext uri="{FF2B5EF4-FFF2-40B4-BE49-F238E27FC236}">
                <a16:creationId xmlns:a16="http://schemas.microsoft.com/office/drawing/2014/main" id="{11A7A714-0BC8-4EAF-90B8-FCB4F5A84EDF}"/>
              </a:ext>
            </a:extLst>
          </p:cNvPr>
          <p:cNvSpPr/>
          <p:nvPr/>
        </p:nvSpPr>
        <p:spPr>
          <a:xfrm>
            <a:off x="1123014" y="4394156"/>
            <a:ext cx="1800000"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a:p>
        </p:txBody>
      </p:sp>
      <p:sp>
        <p:nvSpPr>
          <p:cNvPr id="26" name="Rectangle: Rounded Corners 25">
            <a:extLst>
              <a:ext uri="{FF2B5EF4-FFF2-40B4-BE49-F238E27FC236}">
                <a16:creationId xmlns:a16="http://schemas.microsoft.com/office/drawing/2014/main" id="{780ECDFA-2C4A-4656-B7E1-F6F67DC2511D}"/>
              </a:ext>
            </a:extLst>
          </p:cNvPr>
          <p:cNvSpPr/>
          <p:nvPr/>
        </p:nvSpPr>
        <p:spPr>
          <a:xfrm>
            <a:off x="3473070" y="4394156"/>
            <a:ext cx="1800000"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a:p>
        </p:txBody>
      </p:sp>
      <p:sp>
        <p:nvSpPr>
          <p:cNvPr id="27" name="Rectangle: Rounded Corners 26">
            <a:extLst>
              <a:ext uri="{FF2B5EF4-FFF2-40B4-BE49-F238E27FC236}">
                <a16:creationId xmlns:a16="http://schemas.microsoft.com/office/drawing/2014/main" id="{4BC2C5F2-2019-4BB6-9AA8-512961450D99}"/>
              </a:ext>
            </a:extLst>
          </p:cNvPr>
          <p:cNvSpPr/>
          <p:nvPr/>
        </p:nvSpPr>
        <p:spPr>
          <a:xfrm>
            <a:off x="5823126" y="4394156"/>
            <a:ext cx="1799671"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a:p>
        </p:txBody>
      </p:sp>
      <p:pic>
        <p:nvPicPr>
          <p:cNvPr id="28" name="Picture 27">
            <a:extLst>
              <a:ext uri="{FF2B5EF4-FFF2-40B4-BE49-F238E27FC236}">
                <a16:creationId xmlns:a16="http://schemas.microsoft.com/office/drawing/2014/main" id="{1FFA2554-E6B5-4453-B2C5-8D8D77A568DE}"/>
              </a:ext>
            </a:extLst>
          </p:cNvPr>
          <p:cNvPicPr>
            <a:picLocks noChangeAspect="1"/>
          </p:cNvPicPr>
          <p:nvPr/>
        </p:nvPicPr>
        <p:blipFill>
          <a:blip r:embed="rId4"/>
          <a:stretch>
            <a:fillRect/>
          </a:stretch>
        </p:blipFill>
        <p:spPr>
          <a:xfrm flipH="1">
            <a:off x="6270623" y="1358211"/>
            <a:ext cx="1766163" cy="1219682"/>
          </a:xfrm>
          <a:prstGeom prst="rect">
            <a:avLst/>
          </a:prstGeom>
        </p:spPr>
      </p:pic>
      <p:pic>
        <p:nvPicPr>
          <p:cNvPr id="29" name="Picture 28">
            <a:extLst>
              <a:ext uri="{FF2B5EF4-FFF2-40B4-BE49-F238E27FC236}">
                <a16:creationId xmlns:a16="http://schemas.microsoft.com/office/drawing/2014/main" id="{BAC34F4A-5C17-4F8D-AA6A-DAAA2AAB5312}"/>
              </a:ext>
            </a:extLst>
          </p:cNvPr>
          <p:cNvPicPr>
            <a:picLocks noChangeAspect="1"/>
          </p:cNvPicPr>
          <p:nvPr/>
        </p:nvPicPr>
        <p:blipFill>
          <a:blip r:embed="rId5"/>
          <a:stretch>
            <a:fillRect/>
          </a:stretch>
        </p:blipFill>
        <p:spPr>
          <a:xfrm>
            <a:off x="5331988" y="1904380"/>
            <a:ext cx="1423442" cy="873999"/>
          </a:xfrm>
          <a:prstGeom prst="rect">
            <a:avLst/>
          </a:prstGeom>
        </p:spPr>
      </p:pic>
      <p:sp>
        <p:nvSpPr>
          <p:cNvPr id="30" name="Oval 29">
            <a:extLst>
              <a:ext uri="{FF2B5EF4-FFF2-40B4-BE49-F238E27FC236}">
                <a16:creationId xmlns:a16="http://schemas.microsoft.com/office/drawing/2014/main" id="{9417D813-13C1-4EAD-98E3-90B29ACD304C}"/>
              </a:ext>
            </a:extLst>
          </p:cNvPr>
          <p:cNvSpPr/>
          <p:nvPr/>
        </p:nvSpPr>
        <p:spPr>
          <a:xfrm>
            <a:off x="1605183"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1" name="Oval 30">
            <a:extLst>
              <a:ext uri="{FF2B5EF4-FFF2-40B4-BE49-F238E27FC236}">
                <a16:creationId xmlns:a16="http://schemas.microsoft.com/office/drawing/2014/main" id="{B8D80AB5-D355-4F18-939E-458898EB297F}"/>
              </a:ext>
            </a:extLst>
          </p:cNvPr>
          <p:cNvSpPr/>
          <p:nvPr/>
        </p:nvSpPr>
        <p:spPr>
          <a:xfrm>
            <a:off x="2084414"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2" name="Oval 31">
            <a:extLst>
              <a:ext uri="{FF2B5EF4-FFF2-40B4-BE49-F238E27FC236}">
                <a16:creationId xmlns:a16="http://schemas.microsoft.com/office/drawing/2014/main" id="{A75EDA69-C32C-42B5-A644-53A13A600C25}"/>
              </a:ext>
            </a:extLst>
          </p:cNvPr>
          <p:cNvSpPr/>
          <p:nvPr/>
        </p:nvSpPr>
        <p:spPr>
          <a:xfrm>
            <a:off x="2563645"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3" name="Oval 32">
            <a:extLst>
              <a:ext uri="{FF2B5EF4-FFF2-40B4-BE49-F238E27FC236}">
                <a16:creationId xmlns:a16="http://schemas.microsoft.com/office/drawing/2014/main" id="{03131F39-33C7-4CB2-891F-0433E26F5F3B}"/>
              </a:ext>
            </a:extLst>
          </p:cNvPr>
          <p:cNvSpPr/>
          <p:nvPr/>
        </p:nvSpPr>
        <p:spPr>
          <a:xfrm>
            <a:off x="3042876"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4" name="Oval 33">
            <a:extLst>
              <a:ext uri="{FF2B5EF4-FFF2-40B4-BE49-F238E27FC236}">
                <a16:creationId xmlns:a16="http://schemas.microsoft.com/office/drawing/2014/main" id="{0AA114E8-BC96-4F3C-9440-394AC2E4364D}"/>
              </a:ext>
            </a:extLst>
          </p:cNvPr>
          <p:cNvSpPr/>
          <p:nvPr/>
        </p:nvSpPr>
        <p:spPr>
          <a:xfrm>
            <a:off x="3522107"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5" name="Oval 34">
            <a:extLst>
              <a:ext uri="{FF2B5EF4-FFF2-40B4-BE49-F238E27FC236}">
                <a16:creationId xmlns:a16="http://schemas.microsoft.com/office/drawing/2014/main" id="{3831B111-A4B7-4853-81DE-66FB1AF8C494}"/>
              </a:ext>
            </a:extLst>
          </p:cNvPr>
          <p:cNvSpPr/>
          <p:nvPr/>
        </p:nvSpPr>
        <p:spPr>
          <a:xfrm>
            <a:off x="4001338"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6" name="Oval 35">
            <a:extLst>
              <a:ext uri="{FF2B5EF4-FFF2-40B4-BE49-F238E27FC236}">
                <a16:creationId xmlns:a16="http://schemas.microsoft.com/office/drawing/2014/main" id="{F3C50DDC-08AF-4FDE-B034-244117F4FA0D}"/>
              </a:ext>
            </a:extLst>
          </p:cNvPr>
          <p:cNvSpPr/>
          <p:nvPr/>
        </p:nvSpPr>
        <p:spPr>
          <a:xfrm>
            <a:off x="4480569"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7" name="Oval 36">
            <a:extLst>
              <a:ext uri="{FF2B5EF4-FFF2-40B4-BE49-F238E27FC236}">
                <a16:creationId xmlns:a16="http://schemas.microsoft.com/office/drawing/2014/main" id="{F94738B2-6EFF-4426-A1E8-1ED9DE5B3E6D}"/>
              </a:ext>
            </a:extLst>
          </p:cNvPr>
          <p:cNvSpPr/>
          <p:nvPr/>
        </p:nvSpPr>
        <p:spPr>
          <a:xfrm>
            <a:off x="4959800"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8" name="Oval 37">
            <a:extLst>
              <a:ext uri="{FF2B5EF4-FFF2-40B4-BE49-F238E27FC236}">
                <a16:creationId xmlns:a16="http://schemas.microsoft.com/office/drawing/2014/main" id="{0EAF6672-7A95-4468-BD91-1672BD969C69}"/>
              </a:ext>
            </a:extLst>
          </p:cNvPr>
          <p:cNvSpPr/>
          <p:nvPr/>
        </p:nvSpPr>
        <p:spPr>
          <a:xfrm>
            <a:off x="5439031"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9" name="Oval 38">
            <a:extLst>
              <a:ext uri="{FF2B5EF4-FFF2-40B4-BE49-F238E27FC236}">
                <a16:creationId xmlns:a16="http://schemas.microsoft.com/office/drawing/2014/main" id="{99823AB0-AAC5-41C4-A6F6-61C9DD126AB5}"/>
              </a:ext>
            </a:extLst>
          </p:cNvPr>
          <p:cNvSpPr/>
          <p:nvPr/>
        </p:nvSpPr>
        <p:spPr>
          <a:xfrm>
            <a:off x="5918262"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40" name="Oval 39">
            <a:extLst>
              <a:ext uri="{FF2B5EF4-FFF2-40B4-BE49-F238E27FC236}">
                <a16:creationId xmlns:a16="http://schemas.microsoft.com/office/drawing/2014/main" id="{27520E3A-0035-4357-9D47-0D972834E84E}"/>
              </a:ext>
            </a:extLst>
          </p:cNvPr>
          <p:cNvSpPr/>
          <p:nvPr/>
        </p:nvSpPr>
        <p:spPr>
          <a:xfrm>
            <a:off x="6397493"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41" name="Oval 40">
            <a:extLst>
              <a:ext uri="{FF2B5EF4-FFF2-40B4-BE49-F238E27FC236}">
                <a16:creationId xmlns:a16="http://schemas.microsoft.com/office/drawing/2014/main" id="{A4713E61-539B-474F-9F43-D2FE061E7AFE}"/>
              </a:ext>
            </a:extLst>
          </p:cNvPr>
          <p:cNvSpPr/>
          <p:nvPr/>
        </p:nvSpPr>
        <p:spPr>
          <a:xfrm>
            <a:off x="6876724"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pic>
        <p:nvPicPr>
          <p:cNvPr id="42" name="Graphic 41" descr="Lightbulb outline">
            <a:extLst>
              <a:ext uri="{FF2B5EF4-FFF2-40B4-BE49-F238E27FC236}">
                <a16:creationId xmlns:a16="http://schemas.microsoft.com/office/drawing/2014/main" id="{1A3D604C-2B12-4B06-AF51-44D7CC1870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2012" y="5627555"/>
            <a:ext cx="914400" cy="914400"/>
          </a:xfrm>
          <a:prstGeom prst="rect">
            <a:avLst/>
          </a:prstGeom>
        </p:spPr>
      </p:pic>
      <p:sp>
        <p:nvSpPr>
          <p:cNvPr id="43" name="TextBox 42">
            <a:extLst>
              <a:ext uri="{FF2B5EF4-FFF2-40B4-BE49-F238E27FC236}">
                <a16:creationId xmlns:a16="http://schemas.microsoft.com/office/drawing/2014/main" id="{FC5623E9-49C8-4BCF-8B73-1F64C6BDCCC1}"/>
              </a:ext>
            </a:extLst>
          </p:cNvPr>
          <p:cNvSpPr txBox="1"/>
          <p:nvPr/>
        </p:nvSpPr>
        <p:spPr bwMode="auto">
          <a:xfrm>
            <a:off x="1981155" y="5930866"/>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How would you write this as a division number sentence?</a:t>
            </a:r>
          </a:p>
        </p:txBody>
      </p:sp>
    </p:spTree>
    <p:extLst>
      <p:ext uri="{BB962C8B-B14F-4D97-AF65-F5344CB8AC3E}">
        <p14:creationId xmlns:p14="http://schemas.microsoft.com/office/powerpoint/2010/main" val="14069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500"/>
                                        <p:tgtEl>
                                          <p:spTgt spid="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fad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3.88889E-6 5.55112E-17 L -0.02518 0.14861 " pathEditMode="relative" rAng="0" ptsTypes="AA">
                                      <p:cBhvr>
                                        <p:cTn id="65" dur="250" fill="hold"/>
                                        <p:tgtEl>
                                          <p:spTgt spid="30"/>
                                        </p:tgtEl>
                                        <p:attrNameLst>
                                          <p:attrName>ppt_x</p:attrName>
                                          <p:attrName>ppt_y</p:attrName>
                                        </p:attrNameLst>
                                      </p:cBhvr>
                                      <p:rCtr x="-1267" y="7431"/>
                                    </p:animMotion>
                                  </p:childTnLst>
                                </p:cTn>
                              </p:par>
                            </p:childTnLst>
                          </p:cTn>
                        </p:par>
                        <p:par>
                          <p:cTn id="66" fill="hold">
                            <p:stCondLst>
                              <p:cond delay="250"/>
                            </p:stCondLst>
                            <p:childTnLst>
                              <p:par>
                                <p:cTn id="67" presetID="42" presetClass="path" presetSubtype="0" accel="50000" decel="50000" fill="hold" grpId="1" nodeType="afterEffect">
                                  <p:stCondLst>
                                    <p:cond delay="0"/>
                                  </p:stCondLst>
                                  <p:childTnLst>
                                    <p:animMotion origin="layout" path="M -3.05556E-6 5.55112E-17 L 0.18455 0.14954 " pathEditMode="relative" rAng="0" ptsTypes="AA">
                                      <p:cBhvr>
                                        <p:cTn id="68" dur="250" fill="hold"/>
                                        <p:tgtEl>
                                          <p:spTgt spid="31"/>
                                        </p:tgtEl>
                                        <p:attrNameLst>
                                          <p:attrName>ppt_x</p:attrName>
                                          <p:attrName>ppt_y</p:attrName>
                                        </p:attrNameLst>
                                      </p:cBhvr>
                                      <p:rCtr x="9219" y="7477"/>
                                    </p:animMotion>
                                  </p:childTnLst>
                                </p:cTn>
                              </p:par>
                            </p:childTnLst>
                          </p:cTn>
                        </p:par>
                        <p:par>
                          <p:cTn id="69" fill="hold">
                            <p:stCondLst>
                              <p:cond delay="500"/>
                            </p:stCondLst>
                            <p:childTnLst>
                              <p:par>
                                <p:cTn id="70" presetID="42" presetClass="path" presetSubtype="0" accel="50000" decel="50000" fill="hold" grpId="1" nodeType="afterEffect">
                                  <p:stCondLst>
                                    <p:cond delay="0"/>
                                  </p:stCondLst>
                                  <p:childTnLst>
                                    <p:animMotion origin="layout" path="M -3.61111E-6 5.55112E-17 L 0.39219 0.15116 " pathEditMode="relative" rAng="0" ptsTypes="AA">
                                      <p:cBhvr>
                                        <p:cTn id="71" dur="250" fill="hold"/>
                                        <p:tgtEl>
                                          <p:spTgt spid="32"/>
                                        </p:tgtEl>
                                        <p:attrNameLst>
                                          <p:attrName>ppt_x</p:attrName>
                                          <p:attrName>ppt_y</p:attrName>
                                        </p:attrNameLst>
                                      </p:cBhvr>
                                      <p:rCtr x="19601" y="7546"/>
                                    </p:animMotion>
                                  </p:childTnLst>
                                </p:cTn>
                              </p:par>
                            </p:childTnLst>
                          </p:cTn>
                        </p:par>
                        <p:par>
                          <p:cTn id="72" fill="hold">
                            <p:stCondLst>
                              <p:cond delay="750"/>
                            </p:stCondLst>
                            <p:childTnLst>
                              <p:par>
                                <p:cTn id="73" presetID="42" presetClass="path" presetSubtype="0" accel="50000" decel="50000" fill="hold" grpId="1" nodeType="afterEffect">
                                  <p:stCondLst>
                                    <p:cond delay="0"/>
                                  </p:stCondLst>
                                  <p:childTnLst>
                                    <p:animMotion origin="layout" path="M -4.16667E-6 5.55112E-17 L -0.09687 0.14861 " pathEditMode="relative" rAng="0" ptsTypes="AA">
                                      <p:cBhvr>
                                        <p:cTn id="74" dur="250" fill="hold"/>
                                        <p:tgtEl>
                                          <p:spTgt spid="33"/>
                                        </p:tgtEl>
                                        <p:attrNameLst>
                                          <p:attrName>ppt_x</p:attrName>
                                          <p:attrName>ppt_y</p:attrName>
                                        </p:attrNameLst>
                                      </p:cBhvr>
                                      <p:rCtr x="-4844" y="7431"/>
                                    </p:animMotion>
                                  </p:childTnLst>
                                </p:cTn>
                              </p:par>
                            </p:childTnLst>
                          </p:cTn>
                        </p:par>
                        <p:par>
                          <p:cTn id="75" fill="hold">
                            <p:stCondLst>
                              <p:cond delay="1000"/>
                            </p:stCondLst>
                            <p:childTnLst>
                              <p:par>
                                <p:cTn id="76" presetID="42" presetClass="path" presetSubtype="0" accel="50000" decel="50000" fill="hold" grpId="1" nodeType="afterEffect">
                                  <p:stCondLst>
                                    <p:cond delay="0"/>
                                  </p:stCondLst>
                                  <p:childTnLst>
                                    <p:animMotion origin="layout" path="M -4.72222E-6 5.55112E-17 L 0.10625 0.14861 " pathEditMode="relative" rAng="0" ptsTypes="AA">
                                      <p:cBhvr>
                                        <p:cTn id="77" dur="250" fill="hold"/>
                                        <p:tgtEl>
                                          <p:spTgt spid="34"/>
                                        </p:tgtEl>
                                        <p:attrNameLst>
                                          <p:attrName>ppt_x</p:attrName>
                                          <p:attrName>ppt_y</p:attrName>
                                        </p:attrNameLst>
                                      </p:cBhvr>
                                      <p:rCtr x="5313" y="7431"/>
                                    </p:animMotion>
                                  </p:childTnLst>
                                </p:cTn>
                              </p:par>
                            </p:childTnLst>
                          </p:cTn>
                        </p:par>
                        <p:par>
                          <p:cTn id="78" fill="hold">
                            <p:stCondLst>
                              <p:cond delay="1250"/>
                            </p:stCondLst>
                            <p:childTnLst>
                              <p:par>
                                <p:cTn id="79" presetID="42" presetClass="path" presetSubtype="0" accel="50000" decel="50000" fill="hold" grpId="1" nodeType="afterEffect">
                                  <p:stCondLst>
                                    <p:cond delay="0"/>
                                  </p:stCondLst>
                                  <p:childTnLst>
                                    <p:animMotion origin="layout" path="M 4.72222E-6 5.55112E-17 L 0.30885 0.14861 " pathEditMode="relative" rAng="0" ptsTypes="AA">
                                      <p:cBhvr>
                                        <p:cTn id="80" dur="250" fill="hold"/>
                                        <p:tgtEl>
                                          <p:spTgt spid="35"/>
                                        </p:tgtEl>
                                        <p:attrNameLst>
                                          <p:attrName>ppt_x</p:attrName>
                                          <p:attrName>ppt_y</p:attrName>
                                        </p:attrNameLst>
                                      </p:cBhvr>
                                      <p:rCtr x="15434" y="7431"/>
                                    </p:animMotion>
                                  </p:childTnLst>
                                </p:cTn>
                              </p:par>
                            </p:childTnLst>
                          </p:cTn>
                        </p:par>
                        <p:par>
                          <p:cTn id="81" fill="hold">
                            <p:stCondLst>
                              <p:cond delay="1500"/>
                            </p:stCondLst>
                            <p:childTnLst>
                              <p:par>
                                <p:cTn id="82" presetID="42" presetClass="path" presetSubtype="0" accel="50000" decel="50000" fill="hold" grpId="1" nodeType="afterEffect">
                                  <p:stCondLst>
                                    <p:cond delay="0"/>
                                  </p:stCondLst>
                                  <p:childTnLst>
                                    <p:animMotion origin="layout" path="M 4.16667E-6 5.55112E-17 L -0.33959 0.23241 " pathEditMode="relative" rAng="0" ptsTypes="AA">
                                      <p:cBhvr>
                                        <p:cTn id="83" dur="250" fill="hold"/>
                                        <p:tgtEl>
                                          <p:spTgt spid="36"/>
                                        </p:tgtEl>
                                        <p:attrNameLst>
                                          <p:attrName>ppt_x</p:attrName>
                                          <p:attrName>ppt_y</p:attrName>
                                        </p:attrNameLst>
                                      </p:cBhvr>
                                      <p:rCtr x="-16979" y="11620"/>
                                    </p:animMotion>
                                  </p:childTnLst>
                                </p:cTn>
                              </p:par>
                            </p:childTnLst>
                          </p:cTn>
                        </p:par>
                        <p:par>
                          <p:cTn id="84" fill="hold">
                            <p:stCondLst>
                              <p:cond delay="1750"/>
                            </p:stCondLst>
                            <p:childTnLst>
                              <p:par>
                                <p:cTn id="85" presetID="42" presetClass="path" presetSubtype="0" accel="50000" decel="50000" fill="hold" grpId="1" nodeType="afterEffect">
                                  <p:stCondLst>
                                    <p:cond delay="0"/>
                                  </p:stCondLst>
                                  <p:childTnLst>
                                    <p:animMotion origin="layout" path="M 3.61111E-6 5.55112E-17 L -0.13004 0.23241 " pathEditMode="relative" rAng="0" ptsTypes="AA">
                                      <p:cBhvr>
                                        <p:cTn id="86" dur="250" fill="hold"/>
                                        <p:tgtEl>
                                          <p:spTgt spid="37"/>
                                        </p:tgtEl>
                                        <p:attrNameLst>
                                          <p:attrName>ppt_x</p:attrName>
                                          <p:attrName>ppt_y</p:attrName>
                                        </p:attrNameLst>
                                      </p:cBhvr>
                                      <p:rCtr x="-6510" y="11620"/>
                                    </p:animMotion>
                                  </p:childTnLst>
                                </p:cTn>
                              </p:par>
                            </p:childTnLst>
                          </p:cTn>
                        </p:par>
                        <p:par>
                          <p:cTn id="87" fill="hold">
                            <p:stCondLst>
                              <p:cond delay="2000"/>
                            </p:stCondLst>
                            <p:childTnLst>
                              <p:par>
                                <p:cTn id="88" presetID="42" presetClass="path" presetSubtype="0" accel="50000" decel="50000" fill="hold" grpId="1" nodeType="afterEffect">
                                  <p:stCondLst>
                                    <p:cond delay="0"/>
                                  </p:stCondLst>
                                  <p:childTnLst>
                                    <p:animMotion origin="layout" path="M 3.05556E-6 5.55112E-17 L 0.0776 0.23241 " pathEditMode="relative" rAng="0" ptsTypes="AA">
                                      <p:cBhvr>
                                        <p:cTn id="89" dur="250" fill="hold"/>
                                        <p:tgtEl>
                                          <p:spTgt spid="38"/>
                                        </p:tgtEl>
                                        <p:attrNameLst>
                                          <p:attrName>ppt_x</p:attrName>
                                          <p:attrName>ppt_y</p:attrName>
                                        </p:attrNameLst>
                                      </p:cBhvr>
                                      <p:rCtr x="3872" y="11620"/>
                                    </p:animMotion>
                                  </p:childTnLst>
                                </p:cTn>
                              </p:par>
                            </p:childTnLst>
                          </p:cTn>
                        </p:par>
                        <p:par>
                          <p:cTn id="90" fill="hold">
                            <p:stCondLst>
                              <p:cond delay="2250"/>
                            </p:stCondLst>
                            <p:childTnLst>
                              <p:par>
                                <p:cTn id="91" presetID="42" presetClass="path" presetSubtype="0" accel="50000" decel="50000" fill="hold" grpId="1" nodeType="afterEffect">
                                  <p:stCondLst>
                                    <p:cond delay="0"/>
                                  </p:stCondLst>
                                  <p:childTnLst>
                                    <p:animMotion origin="layout" path="M -3.88889E-6 5.55112E-17 L -0.41128 0.23241 " pathEditMode="relative" rAng="0" ptsTypes="AA">
                                      <p:cBhvr>
                                        <p:cTn id="92" dur="250" fill="hold"/>
                                        <p:tgtEl>
                                          <p:spTgt spid="39"/>
                                        </p:tgtEl>
                                        <p:attrNameLst>
                                          <p:attrName>ppt_x</p:attrName>
                                          <p:attrName>ppt_y</p:attrName>
                                        </p:attrNameLst>
                                      </p:cBhvr>
                                      <p:rCtr x="-20573" y="11620"/>
                                    </p:animMotion>
                                  </p:childTnLst>
                                </p:cTn>
                              </p:par>
                            </p:childTnLst>
                          </p:cTn>
                        </p:par>
                        <p:par>
                          <p:cTn id="93" fill="hold">
                            <p:stCondLst>
                              <p:cond delay="2500"/>
                            </p:stCondLst>
                            <p:childTnLst>
                              <p:par>
                                <p:cTn id="94" presetID="42" presetClass="path" presetSubtype="0" accel="50000" decel="50000" fill="hold" grpId="1" nodeType="afterEffect">
                                  <p:stCondLst>
                                    <p:cond delay="0"/>
                                  </p:stCondLst>
                                  <p:childTnLst>
                                    <p:animMotion origin="layout" path="M -4.44444E-6 5.55112E-17 L -0.20885 0.23241 " pathEditMode="relative" rAng="0" ptsTypes="AA">
                                      <p:cBhvr>
                                        <p:cTn id="95" dur="250" fill="hold"/>
                                        <p:tgtEl>
                                          <p:spTgt spid="40"/>
                                        </p:tgtEl>
                                        <p:attrNameLst>
                                          <p:attrName>ppt_x</p:attrName>
                                          <p:attrName>ppt_y</p:attrName>
                                        </p:attrNameLst>
                                      </p:cBhvr>
                                      <p:rCtr x="-10451" y="11620"/>
                                    </p:animMotion>
                                  </p:childTnLst>
                                </p:cTn>
                              </p:par>
                            </p:childTnLst>
                          </p:cTn>
                        </p:par>
                        <p:par>
                          <p:cTn id="96" fill="hold">
                            <p:stCondLst>
                              <p:cond delay="2750"/>
                            </p:stCondLst>
                            <p:childTnLst>
                              <p:par>
                                <p:cTn id="97" presetID="42" presetClass="path" presetSubtype="0" accel="50000" decel="50000" fill="hold" grpId="1" nodeType="afterEffect">
                                  <p:stCondLst>
                                    <p:cond delay="0"/>
                                  </p:stCondLst>
                                  <p:childTnLst>
                                    <p:animMotion origin="layout" path="M 5E-6 5.55112E-17 L -0.0026 0.23241 " pathEditMode="relative" rAng="0" ptsTypes="AA">
                                      <p:cBhvr>
                                        <p:cTn id="98" dur="250" fill="hold"/>
                                        <p:tgtEl>
                                          <p:spTgt spid="41"/>
                                        </p:tgtEl>
                                        <p:attrNameLst>
                                          <p:attrName>ppt_x</p:attrName>
                                          <p:attrName>ppt_y</p:attrName>
                                        </p:attrNameLst>
                                      </p:cBhvr>
                                      <p:rCtr x="-139" y="1162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27"/>
                                        </p:tgtEl>
                                        <p:attrNameLst>
                                          <p:attrName>fillcolor</p:attrName>
                                        </p:attrNameLst>
                                      </p:cBhvr>
                                      <p:to>
                                        <a:srgbClr val="B4C6E7"/>
                                      </p:to>
                                    </p:animClr>
                                    <p:set>
                                      <p:cBhvr>
                                        <p:cTn id="103" dur="1000" fill="hold"/>
                                        <p:tgtEl>
                                          <p:spTgt spid="27"/>
                                        </p:tgtEl>
                                        <p:attrNameLst>
                                          <p:attrName>fill.type</p:attrName>
                                        </p:attrNameLst>
                                      </p:cBhvr>
                                      <p:to>
                                        <p:strVal val="solid"/>
                                      </p:to>
                                    </p:set>
                                    <p:set>
                                      <p:cBhvr>
                                        <p:cTn id="104" dur="1000" fill="hold"/>
                                        <p:tgtEl>
                                          <p:spTgt spid="27"/>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repeatCount="2000" fill="hold" grpId="2" nodeType="clickEffect">
                                  <p:stCondLst>
                                    <p:cond delay="0"/>
                                  </p:stCondLst>
                                  <p:childTnLst>
                                    <p:animEffect transition="out" filter="fade">
                                      <p:cBhvr>
                                        <p:cTn id="108" dur="500" tmFilter="0, 0; .2, .5; .8, .5; 1, 0"/>
                                        <p:tgtEl>
                                          <p:spTgt spid="32"/>
                                        </p:tgtEl>
                                      </p:cBhvr>
                                    </p:animEffect>
                                    <p:animScale>
                                      <p:cBhvr>
                                        <p:cTn id="109" dur="250" autoRev="1" fill="hold"/>
                                        <p:tgtEl>
                                          <p:spTgt spid="32"/>
                                        </p:tgtEl>
                                      </p:cBhvr>
                                      <p:by x="105000" y="105000"/>
                                    </p:animScale>
                                  </p:childTnLst>
                                </p:cTn>
                              </p:par>
                              <p:par>
                                <p:cTn id="110" presetID="26" presetClass="emph" presetSubtype="0" repeatCount="2000" fill="hold" grpId="2" nodeType="withEffect">
                                  <p:stCondLst>
                                    <p:cond delay="0"/>
                                  </p:stCondLst>
                                  <p:childTnLst>
                                    <p:animEffect transition="out" filter="fade">
                                      <p:cBhvr>
                                        <p:cTn id="111" dur="500" tmFilter="0, 0; .2, .5; .8, .5; 1, 0"/>
                                        <p:tgtEl>
                                          <p:spTgt spid="35"/>
                                        </p:tgtEl>
                                      </p:cBhvr>
                                    </p:animEffect>
                                    <p:animScale>
                                      <p:cBhvr>
                                        <p:cTn id="112" dur="250" autoRev="1" fill="hold"/>
                                        <p:tgtEl>
                                          <p:spTgt spid="35"/>
                                        </p:tgtEl>
                                      </p:cBhvr>
                                      <p:by x="105000" y="105000"/>
                                    </p:animScale>
                                  </p:childTnLst>
                                </p:cTn>
                              </p:par>
                              <p:par>
                                <p:cTn id="113" presetID="26" presetClass="emph" presetSubtype="0" repeatCount="2000" fill="hold" grpId="2" nodeType="withEffect">
                                  <p:stCondLst>
                                    <p:cond delay="0"/>
                                  </p:stCondLst>
                                  <p:childTnLst>
                                    <p:animEffect transition="out" filter="fade">
                                      <p:cBhvr>
                                        <p:cTn id="114" dur="500" tmFilter="0, 0; .2, .5; .8, .5; 1, 0"/>
                                        <p:tgtEl>
                                          <p:spTgt spid="38"/>
                                        </p:tgtEl>
                                      </p:cBhvr>
                                    </p:animEffect>
                                    <p:animScale>
                                      <p:cBhvr>
                                        <p:cTn id="115" dur="250" autoRev="1" fill="hold"/>
                                        <p:tgtEl>
                                          <p:spTgt spid="38"/>
                                        </p:tgtEl>
                                      </p:cBhvr>
                                      <p:by x="105000" y="105000"/>
                                    </p:animScale>
                                  </p:childTnLst>
                                </p:cTn>
                              </p:par>
                              <p:par>
                                <p:cTn id="116" presetID="26" presetClass="emph" presetSubtype="0" repeatCount="2000" fill="hold" grpId="2" nodeType="withEffect">
                                  <p:stCondLst>
                                    <p:cond delay="0"/>
                                  </p:stCondLst>
                                  <p:childTnLst>
                                    <p:animEffect transition="out" filter="fade">
                                      <p:cBhvr>
                                        <p:cTn id="117" dur="500" tmFilter="0, 0; .2, .5; .8, .5; 1, 0"/>
                                        <p:tgtEl>
                                          <p:spTgt spid="41"/>
                                        </p:tgtEl>
                                      </p:cBhvr>
                                    </p:animEffect>
                                    <p:animScale>
                                      <p:cBhvr>
                                        <p:cTn id="118"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0" grpId="0" animBg="1"/>
      <p:bldP spid="30" grpId="1" animBg="1"/>
      <p:bldP spid="31" grpId="0" animBg="1"/>
      <p:bldP spid="31" grpId="1" animBg="1"/>
      <p:bldP spid="32" grpId="0" animBg="1"/>
      <p:bldP spid="32" grpId="1" animBg="1"/>
      <p:bldP spid="32" grpId="2" animBg="1"/>
      <p:bldP spid="33" grpId="0" animBg="1"/>
      <p:bldP spid="33" grpId="1" animBg="1"/>
      <p:bldP spid="34" grpId="0" animBg="1"/>
      <p:bldP spid="34" grpId="1" animBg="1"/>
      <p:bldP spid="35" grpId="0" animBg="1"/>
      <p:bldP spid="35" grpId="1" animBg="1"/>
      <p:bldP spid="35" grpId="2" animBg="1"/>
      <p:bldP spid="36" grpId="0" animBg="1"/>
      <p:bldP spid="36" grpId="1" animBg="1"/>
      <p:bldP spid="37" grpId="0" animBg="1"/>
      <p:bldP spid="37" grpId="1" animBg="1"/>
      <p:bldP spid="38" grpId="0" animBg="1"/>
      <p:bldP spid="38" grpId="1" animBg="1"/>
      <p:bldP spid="38" grpId="2" animBg="1"/>
      <p:bldP spid="39" grpId="0" animBg="1"/>
      <p:bldP spid="39" grpId="1" animBg="1"/>
      <p:bldP spid="40" grpId="0" animBg="1"/>
      <p:bldP spid="40" grpId="1" animBg="1"/>
      <p:bldP spid="41" grpId="0" animBg="1"/>
      <p:bldP spid="41" grpId="1" animBg="1"/>
      <p:bldP spid="4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FBD54542-0F6B-4905-8078-00DAB6085836}"/>
                  </a:ext>
                </a:extLst>
              </p:cNvPr>
              <p:cNvSpPr/>
              <p:nvPr/>
            </p:nvSpPr>
            <p:spPr>
              <a:xfrm>
                <a:off x="918581" y="1396372"/>
                <a:ext cx="5184433" cy="2416687"/>
              </a:xfrm>
              <a:prstGeom prst="rect">
                <a:avLst/>
              </a:prstGeom>
            </p:spPr>
            <p:txBody>
              <a:bodyPr wrap="none">
                <a:spAutoFit/>
              </a:bodyPr>
              <a:lstStyle/>
              <a:p>
                <a:pPr>
                  <a:buNone/>
                </a:pPr>
                <a:r>
                  <a:rPr lang="en-GB" sz="2800" dirty="0"/>
                  <a:t>Eva</a:t>
                </a:r>
                <a:r>
                  <a:rPr lang="en-GB" sz="2800" dirty="0">
                    <a:solidFill>
                      <a:schemeClr val="tx1"/>
                    </a:solidFill>
                  </a:rPr>
                  <a:t> has 12 toy cars.</a:t>
                </a:r>
              </a:p>
              <a:p>
                <a:pPr>
                  <a:buNone/>
                </a:pPr>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a:solidFill>
                              <a:schemeClr val="tx1"/>
                            </a:solidFill>
                          </a:rPr>
                          <m:t>1</m:t>
                        </m:r>
                      </m:num>
                      <m:den>
                        <m:r>
                          <m:rPr>
                            <m:nor/>
                          </m:rPr>
                          <a:rPr lang="en-GB" sz="2800" b="0" i="0" smtClean="0">
                            <a:solidFill>
                              <a:schemeClr val="tx1"/>
                            </a:solidFill>
                          </a:rPr>
                          <m:t>3</m:t>
                        </m:r>
                      </m:den>
                    </m:f>
                  </m:oMath>
                </a14:m>
                <a:r>
                  <a:rPr lang="en-GB" sz="2800" dirty="0">
                    <a:solidFill>
                      <a:schemeClr val="tx1"/>
                    </a:solidFill>
                  </a:rPr>
                  <a:t> of the cars are blue.</a:t>
                </a:r>
              </a:p>
              <a:p>
                <a:pPr>
                  <a:buNone/>
                </a:pPr>
                <a:r>
                  <a:rPr lang="en-GB" sz="2800" dirty="0"/>
                  <a:t>How many blue cars are there?</a:t>
                </a:r>
                <a:endParaRPr lang="en-GB" sz="2800" dirty="0">
                  <a:solidFill>
                    <a:schemeClr val="tx1"/>
                  </a:solidFill>
                </a:endParaRPr>
              </a:p>
              <a:p>
                <a:pPr>
                  <a:buNone/>
                </a:pPr>
                <a:endParaRPr lang="en-GB" sz="2800" dirty="0">
                  <a:solidFill>
                    <a:schemeClr val="tx1"/>
                  </a:solidFill>
                </a:endParaRPr>
              </a:p>
            </p:txBody>
          </p:sp>
        </mc:Choice>
        <mc:Fallback xmlns="">
          <p:sp>
            <p:nvSpPr>
              <p:cNvPr id="24" name="Rectangle 23">
                <a:extLst>
                  <a:ext uri="{FF2B5EF4-FFF2-40B4-BE49-F238E27FC236}">
                    <a16:creationId xmlns:a16="http://schemas.microsoft.com/office/drawing/2014/main" id="{FBD54542-0F6B-4905-8078-00DAB6085836}"/>
                  </a:ext>
                </a:extLst>
              </p:cNvPr>
              <p:cNvSpPr>
                <a:spLocks noRot="1" noChangeAspect="1" noMove="1" noResize="1" noEditPoints="1" noAdjustHandles="1" noChangeArrowheads="1" noChangeShapeType="1" noTextEdit="1"/>
              </p:cNvSpPr>
              <p:nvPr/>
            </p:nvSpPr>
            <p:spPr>
              <a:xfrm>
                <a:off x="918581" y="1396372"/>
                <a:ext cx="5184433" cy="2416687"/>
              </a:xfrm>
              <a:prstGeom prst="rect">
                <a:avLst/>
              </a:prstGeom>
              <a:blipFill>
                <a:blip r:embed="rId3"/>
                <a:stretch>
                  <a:fillRect l="-2471" t="-2519" r="-1059"/>
                </a:stretch>
              </a:blipFill>
            </p:spPr>
            <p:txBody>
              <a:bodyPr/>
              <a:lstStyle/>
              <a:p>
                <a:r>
                  <a:rPr lang="en-GB">
                    <a:noFill/>
                  </a:rPr>
                  <a:t> </a:t>
                </a:r>
              </a:p>
            </p:txBody>
          </p:sp>
        </mc:Fallback>
      </mc:AlternateContent>
      <p:sp>
        <p:nvSpPr>
          <p:cNvPr id="25" name="Rectangle: Rounded Corners 24">
            <a:extLst>
              <a:ext uri="{FF2B5EF4-FFF2-40B4-BE49-F238E27FC236}">
                <a16:creationId xmlns:a16="http://schemas.microsoft.com/office/drawing/2014/main" id="{11A7A714-0BC8-4EAF-90B8-FCB4F5A84EDF}"/>
              </a:ext>
            </a:extLst>
          </p:cNvPr>
          <p:cNvSpPr/>
          <p:nvPr/>
        </p:nvSpPr>
        <p:spPr>
          <a:xfrm>
            <a:off x="1123014" y="4394156"/>
            <a:ext cx="1800000"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a:p>
        </p:txBody>
      </p:sp>
      <p:sp>
        <p:nvSpPr>
          <p:cNvPr id="26" name="Rectangle: Rounded Corners 25">
            <a:extLst>
              <a:ext uri="{FF2B5EF4-FFF2-40B4-BE49-F238E27FC236}">
                <a16:creationId xmlns:a16="http://schemas.microsoft.com/office/drawing/2014/main" id="{780ECDFA-2C4A-4656-B7E1-F6F67DC2511D}"/>
              </a:ext>
            </a:extLst>
          </p:cNvPr>
          <p:cNvSpPr/>
          <p:nvPr/>
        </p:nvSpPr>
        <p:spPr>
          <a:xfrm>
            <a:off x="3473070" y="4394156"/>
            <a:ext cx="1800000"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a:p>
        </p:txBody>
      </p:sp>
      <p:sp>
        <p:nvSpPr>
          <p:cNvPr id="27" name="Rectangle: Rounded Corners 26">
            <a:extLst>
              <a:ext uri="{FF2B5EF4-FFF2-40B4-BE49-F238E27FC236}">
                <a16:creationId xmlns:a16="http://schemas.microsoft.com/office/drawing/2014/main" id="{4BC2C5F2-2019-4BB6-9AA8-512961450D99}"/>
              </a:ext>
            </a:extLst>
          </p:cNvPr>
          <p:cNvSpPr/>
          <p:nvPr/>
        </p:nvSpPr>
        <p:spPr>
          <a:xfrm>
            <a:off x="5823126" y="4394156"/>
            <a:ext cx="1799671" cy="125436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a:p>
        </p:txBody>
      </p:sp>
      <p:pic>
        <p:nvPicPr>
          <p:cNvPr id="28" name="Picture 27">
            <a:extLst>
              <a:ext uri="{FF2B5EF4-FFF2-40B4-BE49-F238E27FC236}">
                <a16:creationId xmlns:a16="http://schemas.microsoft.com/office/drawing/2014/main" id="{1FFA2554-E6B5-4453-B2C5-8D8D77A568DE}"/>
              </a:ext>
            </a:extLst>
          </p:cNvPr>
          <p:cNvPicPr>
            <a:picLocks noChangeAspect="1"/>
          </p:cNvPicPr>
          <p:nvPr/>
        </p:nvPicPr>
        <p:blipFill>
          <a:blip r:embed="rId4"/>
          <a:stretch>
            <a:fillRect/>
          </a:stretch>
        </p:blipFill>
        <p:spPr>
          <a:xfrm flipH="1">
            <a:off x="6270623" y="1358211"/>
            <a:ext cx="1766163" cy="1219682"/>
          </a:xfrm>
          <a:prstGeom prst="rect">
            <a:avLst/>
          </a:prstGeom>
        </p:spPr>
      </p:pic>
      <p:pic>
        <p:nvPicPr>
          <p:cNvPr id="29" name="Picture 28">
            <a:extLst>
              <a:ext uri="{FF2B5EF4-FFF2-40B4-BE49-F238E27FC236}">
                <a16:creationId xmlns:a16="http://schemas.microsoft.com/office/drawing/2014/main" id="{BAC34F4A-5C17-4F8D-AA6A-DAAA2AAB5312}"/>
              </a:ext>
            </a:extLst>
          </p:cNvPr>
          <p:cNvPicPr>
            <a:picLocks noChangeAspect="1"/>
          </p:cNvPicPr>
          <p:nvPr/>
        </p:nvPicPr>
        <p:blipFill>
          <a:blip r:embed="rId5"/>
          <a:stretch>
            <a:fillRect/>
          </a:stretch>
        </p:blipFill>
        <p:spPr>
          <a:xfrm>
            <a:off x="5331988" y="1904380"/>
            <a:ext cx="1423442" cy="873999"/>
          </a:xfrm>
          <a:prstGeom prst="rect">
            <a:avLst/>
          </a:prstGeom>
        </p:spPr>
      </p:pic>
      <p:sp>
        <p:nvSpPr>
          <p:cNvPr id="30" name="Oval 29">
            <a:extLst>
              <a:ext uri="{FF2B5EF4-FFF2-40B4-BE49-F238E27FC236}">
                <a16:creationId xmlns:a16="http://schemas.microsoft.com/office/drawing/2014/main" id="{9417D813-13C1-4EAD-98E3-90B29ACD304C}"/>
              </a:ext>
            </a:extLst>
          </p:cNvPr>
          <p:cNvSpPr/>
          <p:nvPr/>
        </p:nvSpPr>
        <p:spPr>
          <a:xfrm>
            <a:off x="1605183"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1" name="Oval 30">
            <a:extLst>
              <a:ext uri="{FF2B5EF4-FFF2-40B4-BE49-F238E27FC236}">
                <a16:creationId xmlns:a16="http://schemas.microsoft.com/office/drawing/2014/main" id="{B8D80AB5-D355-4F18-939E-458898EB297F}"/>
              </a:ext>
            </a:extLst>
          </p:cNvPr>
          <p:cNvSpPr/>
          <p:nvPr/>
        </p:nvSpPr>
        <p:spPr>
          <a:xfrm>
            <a:off x="2084414"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2" name="Oval 31">
            <a:extLst>
              <a:ext uri="{FF2B5EF4-FFF2-40B4-BE49-F238E27FC236}">
                <a16:creationId xmlns:a16="http://schemas.microsoft.com/office/drawing/2014/main" id="{A75EDA69-C32C-42B5-A644-53A13A600C25}"/>
              </a:ext>
            </a:extLst>
          </p:cNvPr>
          <p:cNvSpPr/>
          <p:nvPr/>
        </p:nvSpPr>
        <p:spPr>
          <a:xfrm>
            <a:off x="2563645"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3" name="Oval 32">
            <a:extLst>
              <a:ext uri="{FF2B5EF4-FFF2-40B4-BE49-F238E27FC236}">
                <a16:creationId xmlns:a16="http://schemas.microsoft.com/office/drawing/2014/main" id="{03131F39-33C7-4CB2-891F-0433E26F5F3B}"/>
              </a:ext>
            </a:extLst>
          </p:cNvPr>
          <p:cNvSpPr/>
          <p:nvPr/>
        </p:nvSpPr>
        <p:spPr>
          <a:xfrm>
            <a:off x="3042876"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4" name="Oval 33">
            <a:extLst>
              <a:ext uri="{FF2B5EF4-FFF2-40B4-BE49-F238E27FC236}">
                <a16:creationId xmlns:a16="http://schemas.microsoft.com/office/drawing/2014/main" id="{0AA114E8-BC96-4F3C-9440-394AC2E4364D}"/>
              </a:ext>
            </a:extLst>
          </p:cNvPr>
          <p:cNvSpPr/>
          <p:nvPr/>
        </p:nvSpPr>
        <p:spPr>
          <a:xfrm>
            <a:off x="3522107"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5" name="Oval 34">
            <a:extLst>
              <a:ext uri="{FF2B5EF4-FFF2-40B4-BE49-F238E27FC236}">
                <a16:creationId xmlns:a16="http://schemas.microsoft.com/office/drawing/2014/main" id="{3831B111-A4B7-4853-81DE-66FB1AF8C494}"/>
              </a:ext>
            </a:extLst>
          </p:cNvPr>
          <p:cNvSpPr/>
          <p:nvPr/>
        </p:nvSpPr>
        <p:spPr>
          <a:xfrm>
            <a:off x="4001338"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6" name="Oval 35">
            <a:extLst>
              <a:ext uri="{FF2B5EF4-FFF2-40B4-BE49-F238E27FC236}">
                <a16:creationId xmlns:a16="http://schemas.microsoft.com/office/drawing/2014/main" id="{F3C50DDC-08AF-4FDE-B034-244117F4FA0D}"/>
              </a:ext>
            </a:extLst>
          </p:cNvPr>
          <p:cNvSpPr/>
          <p:nvPr/>
        </p:nvSpPr>
        <p:spPr>
          <a:xfrm>
            <a:off x="4480569"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7" name="Oval 36">
            <a:extLst>
              <a:ext uri="{FF2B5EF4-FFF2-40B4-BE49-F238E27FC236}">
                <a16:creationId xmlns:a16="http://schemas.microsoft.com/office/drawing/2014/main" id="{F94738B2-6EFF-4426-A1E8-1ED9DE5B3E6D}"/>
              </a:ext>
            </a:extLst>
          </p:cNvPr>
          <p:cNvSpPr/>
          <p:nvPr/>
        </p:nvSpPr>
        <p:spPr>
          <a:xfrm>
            <a:off x="4959800"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8" name="Oval 37">
            <a:extLst>
              <a:ext uri="{FF2B5EF4-FFF2-40B4-BE49-F238E27FC236}">
                <a16:creationId xmlns:a16="http://schemas.microsoft.com/office/drawing/2014/main" id="{0EAF6672-7A95-4468-BD91-1672BD969C69}"/>
              </a:ext>
            </a:extLst>
          </p:cNvPr>
          <p:cNvSpPr/>
          <p:nvPr/>
        </p:nvSpPr>
        <p:spPr>
          <a:xfrm>
            <a:off x="5439031"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9" name="Oval 38">
            <a:extLst>
              <a:ext uri="{FF2B5EF4-FFF2-40B4-BE49-F238E27FC236}">
                <a16:creationId xmlns:a16="http://schemas.microsoft.com/office/drawing/2014/main" id="{99823AB0-AAC5-41C4-A6F6-61C9DD126AB5}"/>
              </a:ext>
            </a:extLst>
          </p:cNvPr>
          <p:cNvSpPr/>
          <p:nvPr/>
        </p:nvSpPr>
        <p:spPr>
          <a:xfrm>
            <a:off x="5918262"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40" name="Oval 39">
            <a:extLst>
              <a:ext uri="{FF2B5EF4-FFF2-40B4-BE49-F238E27FC236}">
                <a16:creationId xmlns:a16="http://schemas.microsoft.com/office/drawing/2014/main" id="{27520E3A-0035-4357-9D47-0D972834E84E}"/>
              </a:ext>
            </a:extLst>
          </p:cNvPr>
          <p:cNvSpPr/>
          <p:nvPr/>
        </p:nvSpPr>
        <p:spPr>
          <a:xfrm>
            <a:off x="6397493"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41" name="Oval 40">
            <a:extLst>
              <a:ext uri="{FF2B5EF4-FFF2-40B4-BE49-F238E27FC236}">
                <a16:creationId xmlns:a16="http://schemas.microsoft.com/office/drawing/2014/main" id="{A4713E61-539B-474F-9F43-D2FE061E7AFE}"/>
              </a:ext>
            </a:extLst>
          </p:cNvPr>
          <p:cNvSpPr/>
          <p:nvPr/>
        </p:nvSpPr>
        <p:spPr>
          <a:xfrm>
            <a:off x="6876724" y="3492046"/>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pic>
        <p:nvPicPr>
          <p:cNvPr id="23" name="Graphic 22" descr="Lightbulb outline">
            <a:extLst>
              <a:ext uri="{FF2B5EF4-FFF2-40B4-BE49-F238E27FC236}">
                <a16:creationId xmlns:a16="http://schemas.microsoft.com/office/drawing/2014/main" id="{DA399D36-40E2-41E9-88C6-70058530BC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2012" y="5627555"/>
            <a:ext cx="914400" cy="914400"/>
          </a:xfrm>
          <a:prstGeom prst="rect">
            <a:avLst/>
          </a:prstGeom>
        </p:spPr>
      </p:pic>
      <p:sp>
        <p:nvSpPr>
          <p:cNvPr id="42" name="TextBox 41">
            <a:extLst>
              <a:ext uri="{FF2B5EF4-FFF2-40B4-BE49-F238E27FC236}">
                <a16:creationId xmlns:a16="http://schemas.microsoft.com/office/drawing/2014/main" id="{59A2CE41-14B2-45B9-8D74-BF377DBD9C3D}"/>
              </a:ext>
            </a:extLst>
          </p:cNvPr>
          <p:cNvSpPr txBox="1"/>
          <p:nvPr/>
        </p:nvSpPr>
        <p:spPr bwMode="auto">
          <a:xfrm>
            <a:off x="1981155" y="5930866"/>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How would you write this as a division number sentence?</a:t>
            </a:r>
          </a:p>
        </p:txBody>
      </p:sp>
    </p:spTree>
    <p:extLst>
      <p:ext uri="{BB962C8B-B14F-4D97-AF65-F5344CB8AC3E}">
        <p14:creationId xmlns:p14="http://schemas.microsoft.com/office/powerpoint/2010/main" val="9528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500"/>
                                        <p:tgtEl>
                                          <p:spTgt spid="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fade">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3.88889E-6 5.55112E-17 L -0.02518 0.14861 " pathEditMode="relative" rAng="0" ptsTypes="AA">
                                      <p:cBhvr>
                                        <p:cTn id="65" dur="250" fill="hold"/>
                                        <p:tgtEl>
                                          <p:spTgt spid="30"/>
                                        </p:tgtEl>
                                        <p:attrNameLst>
                                          <p:attrName>ppt_x</p:attrName>
                                          <p:attrName>ppt_y</p:attrName>
                                        </p:attrNameLst>
                                      </p:cBhvr>
                                      <p:rCtr x="-1267" y="7431"/>
                                    </p:animMotion>
                                  </p:childTnLst>
                                </p:cTn>
                              </p:par>
                            </p:childTnLst>
                          </p:cTn>
                        </p:par>
                        <p:par>
                          <p:cTn id="66" fill="hold">
                            <p:stCondLst>
                              <p:cond delay="250"/>
                            </p:stCondLst>
                            <p:childTnLst>
                              <p:par>
                                <p:cTn id="67" presetID="42" presetClass="path" presetSubtype="0" accel="50000" decel="50000" fill="hold" grpId="1" nodeType="afterEffect">
                                  <p:stCondLst>
                                    <p:cond delay="0"/>
                                  </p:stCondLst>
                                  <p:childTnLst>
                                    <p:animMotion origin="layout" path="M -3.05556E-6 5.55112E-17 L 0.18455 0.14954 " pathEditMode="relative" rAng="0" ptsTypes="AA">
                                      <p:cBhvr>
                                        <p:cTn id="68" dur="250" fill="hold"/>
                                        <p:tgtEl>
                                          <p:spTgt spid="31"/>
                                        </p:tgtEl>
                                        <p:attrNameLst>
                                          <p:attrName>ppt_x</p:attrName>
                                          <p:attrName>ppt_y</p:attrName>
                                        </p:attrNameLst>
                                      </p:cBhvr>
                                      <p:rCtr x="9219" y="7477"/>
                                    </p:animMotion>
                                  </p:childTnLst>
                                </p:cTn>
                              </p:par>
                            </p:childTnLst>
                          </p:cTn>
                        </p:par>
                        <p:par>
                          <p:cTn id="69" fill="hold">
                            <p:stCondLst>
                              <p:cond delay="500"/>
                            </p:stCondLst>
                            <p:childTnLst>
                              <p:par>
                                <p:cTn id="70" presetID="42" presetClass="path" presetSubtype="0" accel="50000" decel="50000" fill="hold" grpId="1" nodeType="afterEffect">
                                  <p:stCondLst>
                                    <p:cond delay="0"/>
                                  </p:stCondLst>
                                  <p:childTnLst>
                                    <p:animMotion origin="layout" path="M -3.61111E-6 5.55112E-17 L 0.39219 0.15116 " pathEditMode="relative" rAng="0" ptsTypes="AA">
                                      <p:cBhvr>
                                        <p:cTn id="71" dur="250" fill="hold"/>
                                        <p:tgtEl>
                                          <p:spTgt spid="32"/>
                                        </p:tgtEl>
                                        <p:attrNameLst>
                                          <p:attrName>ppt_x</p:attrName>
                                          <p:attrName>ppt_y</p:attrName>
                                        </p:attrNameLst>
                                      </p:cBhvr>
                                      <p:rCtr x="19601" y="7546"/>
                                    </p:animMotion>
                                  </p:childTnLst>
                                </p:cTn>
                              </p:par>
                            </p:childTnLst>
                          </p:cTn>
                        </p:par>
                        <p:par>
                          <p:cTn id="72" fill="hold">
                            <p:stCondLst>
                              <p:cond delay="750"/>
                            </p:stCondLst>
                            <p:childTnLst>
                              <p:par>
                                <p:cTn id="73" presetID="42" presetClass="path" presetSubtype="0" accel="50000" decel="50000" fill="hold" grpId="1" nodeType="afterEffect">
                                  <p:stCondLst>
                                    <p:cond delay="0"/>
                                  </p:stCondLst>
                                  <p:childTnLst>
                                    <p:animMotion origin="layout" path="M -4.16667E-6 5.55112E-17 L -0.09687 0.14861 " pathEditMode="relative" rAng="0" ptsTypes="AA">
                                      <p:cBhvr>
                                        <p:cTn id="74" dur="250" fill="hold"/>
                                        <p:tgtEl>
                                          <p:spTgt spid="33"/>
                                        </p:tgtEl>
                                        <p:attrNameLst>
                                          <p:attrName>ppt_x</p:attrName>
                                          <p:attrName>ppt_y</p:attrName>
                                        </p:attrNameLst>
                                      </p:cBhvr>
                                      <p:rCtr x="-4844" y="7431"/>
                                    </p:animMotion>
                                  </p:childTnLst>
                                </p:cTn>
                              </p:par>
                            </p:childTnLst>
                          </p:cTn>
                        </p:par>
                        <p:par>
                          <p:cTn id="75" fill="hold">
                            <p:stCondLst>
                              <p:cond delay="1000"/>
                            </p:stCondLst>
                            <p:childTnLst>
                              <p:par>
                                <p:cTn id="76" presetID="42" presetClass="path" presetSubtype="0" accel="50000" decel="50000" fill="hold" grpId="1" nodeType="afterEffect">
                                  <p:stCondLst>
                                    <p:cond delay="0"/>
                                  </p:stCondLst>
                                  <p:childTnLst>
                                    <p:animMotion origin="layout" path="M -4.72222E-6 5.55112E-17 L 0.10625 0.14861 " pathEditMode="relative" rAng="0" ptsTypes="AA">
                                      <p:cBhvr>
                                        <p:cTn id="77" dur="250" fill="hold"/>
                                        <p:tgtEl>
                                          <p:spTgt spid="34"/>
                                        </p:tgtEl>
                                        <p:attrNameLst>
                                          <p:attrName>ppt_x</p:attrName>
                                          <p:attrName>ppt_y</p:attrName>
                                        </p:attrNameLst>
                                      </p:cBhvr>
                                      <p:rCtr x="5313" y="7431"/>
                                    </p:animMotion>
                                  </p:childTnLst>
                                </p:cTn>
                              </p:par>
                            </p:childTnLst>
                          </p:cTn>
                        </p:par>
                        <p:par>
                          <p:cTn id="78" fill="hold">
                            <p:stCondLst>
                              <p:cond delay="1250"/>
                            </p:stCondLst>
                            <p:childTnLst>
                              <p:par>
                                <p:cTn id="79" presetID="42" presetClass="path" presetSubtype="0" accel="50000" decel="50000" fill="hold" grpId="1" nodeType="afterEffect">
                                  <p:stCondLst>
                                    <p:cond delay="0"/>
                                  </p:stCondLst>
                                  <p:childTnLst>
                                    <p:animMotion origin="layout" path="M 4.72222E-6 5.55112E-17 L 0.30885 0.14861 " pathEditMode="relative" rAng="0" ptsTypes="AA">
                                      <p:cBhvr>
                                        <p:cTn id="80" dur="250" fill="hold"/>
                                        <p:tgtEl>
                                          <p:spTgt spid="35"/>
                                        </p:tgtEl>
                                        <p:attrNameLst>
                                          <p:attrName>ppt_x</p:attrName>
                                          <p:attrName>ppt_y</p:attrName>
                                        </p:attrNameLst>
                                      </p:cBhvr>
                                      <p:rCtr x="15434" y="7431"/>
                                    </p:animMotion>
                                  </p:childTnLst>
                                </p:cTn>
                              </p:par>
                            </p:childTnLst>
                          </p:cTn>
                        </p:par>
                        <p:par>
                          <p:cTn id="81" fill="hold">
                            <p:stCondLst>
                              <p:cond delay="1500"/>
                            </p:stCondLst>
                            <p:childTnLst>
                              <p:par>
                                <p:cTn id="82" presetID="42" presetClass="path" presetSubtype="0" accel="50000" decel="50000" fill="hold" grpId="1" nodeType="afterEffect">
                                  <p:stCondLst>
                                    <p:cond delay="0"/>
                                  </p:stCondLst>
                                  <p:childTnLst>
                                    <p:animMotion origin="layout" path="M 4.16667E-6 5.55112E-17 L -0.33959 0.23241 " pathEditMode="relative" rAng="0" ptsTypes="AA">
                                      <p:cBhvr>
                                        <p:cTn id="83" dur="250" fill="hold"/>
                                        <p:tgtEl>
                                          <p:spTgt spid="36"/>
                                        </p:tgtEl>
                                        <p:attrNameLst>
                                          <p:attrName>ppt_x</p:attrName>
                                          <p:attrName>ppt_y</p:attrName>
                                        </p:attrNameLst>
                                      </p:cBhvr>
                                      <p:rCtr x="-16979" y="11620"/>
                                    </p:animMotion>
                                  </p:childTnLst>
                                </p:cTn>
                              </p:par>
                            </p:childTnLst>
                          </p:cTn>
                        </p:par>
                        <p:par>
                          <p:cTn id="84" fill="hold">
                            <p:stCondLst>
                              <p:cond delay="1750"/>
                            </p:stCondLst>
                            <p:childTnLst>
                              <p:par>
                                <p:cTn id="85" presetID="42" presetClass="path" presetSubtype="0" accel="50000" decel="50000" fill="hold" grpId="1" nodeType="afterEffect">
                                  <p:stCondLst>
                                    <p:cond delay="0"/>
                                  </p:stCondLst>
                                  <p:childTnLst>
                                    <p:animMotion origin="layout" path="M 3.61111E-6 5.55112E-17 L -0.13004 0.23241 " pathEditMode="relative" rAng="0" ptsTypes="AA">
                                      <p:cBhvr>
                                        <p:cTn id="86" dur="250" fill="hold"/>
                                        <p:tgtEl>
                                          <p:spTgt spid="37"/>
                                        </p:tgtEl>
                                        <p:attrNameLst>
                                          <p:attrName>ppt_x</p:attrName>
                                          <p:attrName>ppt_y</p:attrName>
                                        </p:attrNameLst>
                                      </p:cBhvr>
                                      <p:rCtr x="-6510" y="11620"/>
                                    </p:animMotion>
                                  </p:childTnLst>
                                </p:cTn>
                              </p:par>
                            </p:childTnLst>
                          </p:cTn>
                        </p:par>
                        <p:par>
                          <p:cTn id="87" fill="hold">
                            <p:stCondLst>
                              <p:cond delay="2000"/>
                            </p:stCondLst>
                            <p:childTnLst>
                              <p:par>
                                <p:cTn id="88" presetID="42" presetClass="path" presetSubtype="0" accel="50000" decel="50000" fill="hold" grpId="1" nodeType="afterEffect">
                                  <p:stCondLst>
                                    <p:cond delay="0"/>
                                  </p:stCondLst>
                                  <p:childTnLst>
                                    <p:animMotion origin="layout" path="M 3.05556E-6 5.55112E-17 L 0.0776 0.23241 " pathEditMode="relative" rAng="0" ptsTypes="AA">
                                      <p:cBhvr>
                                        <p:cTn id="89" dur="250" fill="hold"/>
                                        <p:tgtEl>
                                          <p:spTgt spid="38"/>
                                        </p:tgtEl>
                                        <p:attrNameLst>
                                          <p:attrName>ppt_x</p:attrName>
                                          <p:attrName>ppt_y</p:attrName>
                                        </p:attrNameLst>
                                      </p:cBhvr>
                                      <p:rCtr x="3872" y="11620"/>
                                    </p:animMotion>
                                  </p:childTnLst>
                                </p:cTn>
                              </p:par>
                            </p:childTnLst>
                          </p:cTn>
                        </p:par>
                        <p:par>
                          <p:cTn id="90" fill="hold">
                            <p:stCondLst>
                              <p:cond delay="2250"/>
                            </p:stCondLst>
                            <p:childTnLst>
                              <p:par>
                                <p:cTn id="91" presetID="42" presetClass="path" presetSubtype="0" accel="50000" decel="50000" fill="hold" grpId="1" nodeType="afterEffect">
                                  <p:stCondLst>
                                    <p:cond delay="0"/>
                                  </p:stCondLst>
                                  <p:childTnLst>
                                    <p:animMotion origin="layout" path="M -3.88889E-6 5.55112E-17 L -0.41128 0.23241 " pathEditMode="relative" rAng="0" ptsTypes="AA">
                                      <p:cBhvr>
                                        <p:cTn id="92" dur="250" fill="hold"/>
                                        <p:tgtEl>
                                          <p:spTgt spid="39"/>
                                        </p:tgtEl>
                                        <p:attrNameLst>
                                          <p:attrName>ppt_x</p:attrName>
                                          <p:attrName>ppt_y</p:attrName>
                                        </p:attrNameLst>
                                      </p:cBhvr>
                                      <p:rCtr x="-20573" y="11620"/>
                                    </p:animMotion>
                                  </p:childTnLst>
                                </p:cTn>
                              </p:par>
                            </p:childTnLst>
                          </p:cTn>
                        </p:par>
                        <p:par>
                          <p:cTn id="93" fill="hold">
                            <p:stCondLst>
                              <p:cond delay="2500"/>
                            </p:stCondLst>
                            <p:childTnLst>
                              <p:par>
                                <p:cTn id="94" presetID="42" presetClass="path" presetSubtype="0" accel="50000" decel="50000" fill="hold" grpId="1" nodeType="afterEffect">
                                  <p:stCondLst>
                                    <p:cond delay="0"/>
                                  </p:stCondLst>
                                  <p:childTnLst>
                                    <p:animMotion origin="layout" path="M -4.44444E-6 5.55112E-17 L -0.20885 0.23241 " pathEditMode="relative" rAng="0" ptsTypes="AA">
                                      <p:cBhvr>
                                        <p:cTn id="95" dur="250" fill="hold"/>
                                        <p:tgtEl>
                                          <p:spTgt spid="40"/>
                                        </p:tgtEl>
                                        <p:attrNameLst>
                                          <p:attrName>ppt_x</p:attrName>
                                          <p:attrName>ppt_y</p:attrName>
                                        </p:attrNameLst>
                                      </p:cBhvr>
                                      <p:rCtr x="-10451" y="11620"/>
                                    </p:animMotion>
                                  </p:childTnLst>
                                </p:cTn>
                              </p:par>
                            </p:childTnLst>
                          </p:cTn>
                        </p:par>
                        <p:par>
                          <p:cTn id="96" fill="hold">
                            <p:stCondLst>
                              <p:cond delay="2750"/>
                            </p:stCondLst>
                            <p:childTnLst>
                              <p:par>
                                <p:cTn id="97" presetID="42" presetClass="path" presetSubtype="0" accel="50000" decel="50000" fill="hold" grpId="1" nodeType="afterEffect">
                                  <p:stCondLst>
                                    <p:cond delay="0"/>
                                  </p:stCondLst>
                                  <p:childTnLst>
                                    <p:animMotion origin="layout" path="M 5E-6 5.55112E-17 L -0.0026 0.23241 " pathEditMode="relative" rAng="0" ptsTypes="AA">
                                      <p:cBhvr>
                                        <p:cTn id="98" dur="250" fill="hold"/>
                                        <p:tgtEl>
                                          <p:spTgt spid="41"/>
                                        </p:tgtEl>
                                        <p:attrNameLst>
                                          <p:attrName>ppt_x</p:attrName>
                                          <p:attrName>ppt_y</p:attrName>
                                        </p:attrNameLst>
                                      </p:cBhvr>
                                      <p:rCtr x="-139" y="11620"/>
                                    </p:animMotion>
                                  </p:childTnLst>
                                </p:cTn>
                              </p:par>
                            </p:childTnLst>
                          </p:cTn>
                        </p:par>
                      </p:childTnLst>
                    </p:cTn>
                  </p:par>
                  <p:par>
                    <p:cTn id="99" fill="hold">
                      <p:stCondLst>
                        <p:cond delay="indefinite"/>
                      </p:stCondLst>
                      <p:childTnLst>
                        <p:par>
                          <p:cTn id="100" fill="hold">
                            <p:stCondLst>
                              <p:cond delay="0"/>
                            </p:stCondLst>
                            <p:childTnLst>
                              <p:par>
                                <p:cTn id="101" presetID="1" presetClass="emph" presetSubtype="2" fill="hold" nodeType="clickEffect">
                                  <p:stCondLst>
                                    <p:cond delay="0"/>
                                  </p:stCondLst>
                                  <p:childTnLst>
                                    <p:animClr clrSpc="rgb" dir="cw">
                                      <p:cBhvr>
                                        <p:cTn id="102" dur="1000" fill="hold"/>
                                        <p:tgtEl>
                                          <p:spTgt spid="27"/>
                                        </p:tgtEl>
                                        <p:attrNameLst>
                                          <p:attrName>fillcolor</p:attrName>
                                        </p:attrNameLst>
                                      </p:cBhvr>
                                      <p:to>
                                        <a:srgbClr val="B4C6E7"/>
                                      </p:to>
                                    </p:animClr>
                                    <p:set>
                                      <p:cBhvr>
                                        <p:cTn id="103" dur="1000" fill="hold"/>
                                        <p:tgtEl>
                                          <p:spTgt spid="27"/>
                                        </p:tgtEl>
                                        <p:attrNameLst>
                                          <p:attrName>fill.type</p:attrName>
                                        </p:attrNameLst>
                                      </p:cBhvr>
                                      <p:to>
                                        <p:strVal val="solid"/>
                                      </p:to>
                                    </p:set>
                                    <p:set>
                                      <p:cBhvr>
                                        <p:cTn id="104" dur="1000" fill="hold"/>
                                        <p:tgtEl>
                                          <p:spTgt spid="27"/>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repeatCount="2000" fill="hold" grpId="2" nodeType="clickEffect">
                                  <p:stCondLst>
                                    <p:cond delay="0"/>
                                  </p:stCondLst>
                                  <p:childTnLst>
                                    <p:animEffect transition="out" filter="fade">
                                      <p:cBhvr>
                                        <p:cTn id="108" dur="500" tmFilter="0, 0; .2, .5; .8, .5; 1, 0"/>
                                        <p:tgtEl>
                                          <p:spTgt spid="32"/>
                                        </p:tgtEl>
                                      </p:cBhvr>
                                    </p:animEffect>
                                    <p:animScale>
                                      <p:cBhvr>
                                        <p:cTn id="109" dur="250" autoRev="1" fill="hold"/>
                                        <p:tgtEl>
                                          <p:spTgt spid="32"/>
                                        </p:tgtEl>
                                      </p:cBhvr>
                                      <p:by x="105000" y="105000"/>
                                    </p:animScale>
                                  </p:childTnLst>
                                </p:cTn>
                              </p:par>
                              <p:par>
                                <p:cTn id="110" presetID="26" presetClass="emph" presetSubtype="0" repeatCount="2000" fill="hold" grpId="2" nodeType="withEffect">
                                  <p:stCondLst>
                                    <p:cond delay="0"/>
                                  </p:stCondLst>
                                  <p:childTnLst>
                                    <p:animEffect transition="out" filter="fade">
                                      <p:cBhvr>
                                        <p:cTn id="111" dur="500" tmFilter="0, 0; .2, .5; .8, .5; 1, 0"/>
                                        <p:tgtEl>
                                          <p:spTgt spid="35"/>
                                        </p:tgtEl>
                                      </p:cBhvr>
                                    </p:animEffect>
                                    <p:animScale>
                                      <p:cBhvr>
                                        <p:cTn id="112" dur="250" autoRev="1" fill="hold"/>
                                        <p:tgtEl>
                                          <p:spTgt spid="35"/>
                                        </p:tgtEl>
                                      </p:cBhvr>
                                      <p:by x="105000" y="105000"/>
                                    </p:animScale>
                                  </p:childTnLst>
                                </p:cTn>
                              </p:par>
                              <p:par>
                                <p:cTn id="113" presetID="26" presetClass="emph" presetSubtype="0" repeatCount="2000" fill="hold" grpId="2" nodeType="withEffect">
                                  <p:stCondLst>
                                    <p:cond delay="0"/>
                                  </p:stCondLst>
                                  <p:childTnLst>
                                    <p:animEffect transition="out" filter="fade">
                                      <p:cBhvr>
                                        <p:cTn id="114" dur="500" tmFilter="0, 0; .2, .5; .8, .5; 1, 0"/>
                                        <p:tgtEl>
                                          <p:spTgt spid="38"/>
                                        </p:tgtEl>
                                      </p:cBhvr>
                                    </p:animEffect>
                                    <p:animScale>
                                      <p:cBhvr>
                                        <p:cTn id="115" dur="250" autoRev="1" fill="hold"/>
                                        <p:tgtEl>
                                          <p:spTgt spid="38"/>
                                        </p:tgtEl>
                                      </p:cBhvr>
                                      <p:by x="105000" y="105000"/>
                                    </p:animScale>
                                  </p:childTnLst>
                                </p:cTn>
                              </p:par>
                              <p:par>
                                <p:cTn id="116" presetID="26" presetClass="emph" presetSubtype="0" repeatCount="2000" fill="hold" grpId="2" nodeType="withEffect">
                                  <p:stCondLst>
                                    <p:cond delay="0"/>
                                  </p:stCondLst>
                                  <p:childTnLst>
                                    <p:animEffect transition="out" filter="fade">
                                      <p:cBhvr>
                                        <p:cTn id="117" dur="500" tmFilter="0, 0; .2, .5; .8, .5; 1, 0"/>
                                        <p:tgtEl>
                                          <p:spTgt spid="41"/>
                                        </p:tgtEl>
                                      </p:cBhvr>
                                    </p:animEffect>
                                    <p:animScale>
                                      <p:cBhvr>
                                        <p:cTn id="118"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0" grpId="0" animBg="1"/>
      <p:bldP spid="30" grpId="1" animBg="1"/>
      <p:bldP spid="31" grpId="0" animBg="1"/>
      <p:bldP spid="31" grpId="1" animBg="1"/>
      <p:bldP spid="32" grpId="0" animBg="1"/>
      <p:bldP spid="32" grpId="1" animBg="1"/>
      <p:bldP spid="32" grpId="2" animBg="1"/>
      <p:bldP spid="33" grpId="0" animBg="1"/>
      <p:bldP spid="33" grpId="1" animBg="1"/>
      <p:bldP spid="34" grpId="0" animBg="1"/>
      <p:bldP spid="34" grpId="1" animBg="1"/>
      <p:bldP spid="35" grpId="0" animBg="1"/>
      <p:bldP spid="35" grpId="1" animBg="1"/>
      <p:bldP spid="35" grpId="2" animBg="1"/>
      <p:bldP spid="36" grpId="0" animBg="1"/>
      <p:bldP spid="36" grpId="1" animBg="1"/>
      <p:bldP spid="37" grpId="0" animBg="1"/>
      <p:bldP spid="37" grpId="1" animBg="1"/>
      <p:bldP spid="38" grpId="0" animBg="1"/>
      <p:bldP spid="38" grpId="1" animBg="1"/>
      <p:bldP spid="38" grpId="2" animBg="1"/>
      <p:bldP spid="39" grpId="0" animBg="1"/>
      <p:bldP spid="39" grpId="1" animBg="1"/>
      <p:bldP spid="40" grpId="0" animBg="1"/>
      <p:bldP spid="40" grpId="1" animBg="1"/>
      <p:bldP spid="41" grpId="0" animBg="1"/>
      <p:bldP spid="41" grpId="1" animBg="1"/>
      <p:bldP spid="4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Graphic 22" descr="Lightbulb outline">
            <a:extLst>
              <a:ext uri="{FF2B5EF4-FFF2-40B4-BE49-F238E27FC236}">
                <a16:creationId xmlns:a16="http://schemas.microsoft.com/office/drawing/2014/main" id="{DA399D36-40E2-41E9-88C6-70058530B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2012" y="5627555"/>
            <a:ext cx="914400" cy="914400"/>
          </a:xfrm>
          <a:prstGeom prst="rect">
            <a:avLst/>
          </a:prstGeom>
        </p:spPr>
      </p:pic>
      <p:sp>
        <p:nvSpPr>
          <p:cNvPr id="42" name="TextBox 41">
            <a:extLst>
              <a:ext uri="{FF2B5EF4-FFF2-40B4-BE49-F238E27FC236}">
                <a16:creationId xmlns:a16="http://schemas.microsoft.com/office/drawing/2014/main" id="{59A2CE41-14B2-45B9-8D74-BF377DBD9C3D}"/>
              </a:ext>
            </a:extLst>
          </p:cNvPr>
          <p:cNvSpPr txBox="1"/>
          <p:nvPr/>
        </p:nvSpPr>
        <p:spPr bwMode="auto">
          <a:xfrm>
            <a:off x="1981155" y="5930866"/>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How would you write this as a division number sentence?</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368EFDAF-B0B1-41CA-9326-AFB1436F3930}"/>
                  </a:ext>
                </a:extLst>
              </p:cNvPr>
              <p:cNvSpPr/>
              <p:nvPr/>
            </p:nvSpPr>
            <p:spPr>
              <a:xfrm>
                <a:off x="1037001" y="712559"/>
                <a:ext cx="5343129" cy="2416431"/>
              </a:xfrm>
              <a:prstGeom prst="rect">
                <a:avLst/>
              </a:prstGeom>
            </p:spPr>
            <p:txBody>
              <a:bodyPr wrap="none">
                <a:spAutoFit/>
              </a:bodyPr>
              <a:lstStyle/>
              <a:p>
                <a:pPr>
                  <a:buNone/>
                </a:pPr>
                <a:r>
                  <a:rPr lang="en-GB" sz="2800" dirty="0"/>
                  <a:t>Eva</a:t>
                </a:r>
                <a:r>
                  <a:rPr lang="en-GB" sz="2800" dirty="0">
                    <a:solidFill>
                      <a:schemeClr val="tx1"/>
                    </a:solidFill>
                  </a:rPr>
                  <a:t> has 12 toy cars.</a:t>
                </a:r>
              </a:p>
              <a:p>
                <a:pPr>
                  <a:buNone/>
                </a:pPr>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a:solidFill>
                              <a:schemeClr val="tx1"/>
                            </a:solidFill>
                          </a:rPr>
                          <m:t>1</m:t>
                        </m:r>
                      </m:num>
                      <m:den>
                        <m:r>
                          <m:rPr>
                            <m:nor/>
                          </m:rPr>
                          <a:rPr lang="en-GB" sz="2800" b="0" i="0" smtClean="0">
                            <a:solidFill>
                              <a:schemeClr val="tx1"/>
                            </a:solidFill>
                          </a:rPr>
                          <m:t>6</m:t>
                        </m:r>
                      </m:den>
                    </m:f>
                  </m:oMath>
                </a14:m>
                <a:r>
                  <a:rPr lang="en-GB" sz="2800" dirty="0">
                    <a:solidFill>
                      <a:schemeClr val="tx1"/>
                    </a:solidFill>
                  </a:rPr>
                  <a:t> of the cars are silver.</a:t>
                </a:r>
              </a:p>
              <a:p>
                <a:pPr>
                  <a:buNone/>
                </a:pPr>
                <a:r>
                  <a:rPr lang="en-GB" sz="2800" dirty="0"/>
                  <a:t>How many silver cars are there?</a:t>
                </a:r>
                <a:endParaRPr lang="en-GB" sz="2800" dirty="0">
                  <a:solidFill>
                    <a:schemeClr val="tx1"/>
                  </a:solidFill>
                </a:endParaRPr>
              </a:p>
              <a:p>
                <a:pPr>
                  <a:buNone/>
                </a:pPr>
                <a:endParaRPr lang="en-GB" sz="2800" dirty="0">
                  <a:solidFill>
                    <a:schemeClr val="tx1"/>
                  </a:solidFill>
                </a:endParaRPr>
              </a:p>
            </p:txBody>
          </p:sp>
        </mc:Choice>
        <mc:Fallback xmlns="">
          <p:sp>
            <p:nvSpPr>
              <p:cNvPr id="68" name="Rectangle 67">
                <a:extLst>
                  <a:ext uri="{FF2B5EF4-FFF2-40B4-BE49-F238E27FC236}">
                    <a16:creationId xmlns:a16="http://schemas.microsoft.com/office/drawing/2014/main" id="{368EFDAF-B0B1-41CA-9326-AFB1436F3930}"/>
                  </a:ext>
                </a:extLst>
              </p:cNvPr>
              <p:cNvSpPr>
                <a:spLocks noRot="1" noChangeAspect="1" noMove="1" noResize="1" noEditPoints="1" noAdjustHandles="1" noChangeArrowheads="1" noChangeShapeType="1" noTextEdit="1"/>
              </p:cNvSpPr>
              <p:nvPr/>
            </p:nvSpPr>
            <p:spPr>
              <a:xfrm>
                <a:off x="1037001" y="712559"/>
                <a:ext cx="5343129" cy="2416431"/>
              </a:xfrm>
              <a:prstGeom prst="rect">
                <a:avLst/>
              </a:prstGeom>
              <a:blipFill>
                <a:blip r:embed="rId5"/>
                <a:stretch>
                  <a:fillRect l="-2281" t="-2778" r="-1026"/>
                </a:stretch>
              </a:blipFill>
            </p:spPr>
            <p:txBody>
              <a:bodyPr/>
              <a:lstStyle/>
              <a:p>
                <a:r>
                  <a:rPr lang="en-GB">
                    <a:noFill/>
                  </a:rPr>
                  <a:t> </a:t>
                </a:r>
              </a:p>
            </p:txBody>
          </p:sp>
        </mc:Fallback>
      </mc:AlternateContent>
      <p:pic>
        <p:nvPicPr>
          <p:cNvPr id="69" name="Picture 68">
            <a:extLst>
              <a:ext uri="{FF2B5EF4-FFF2-40B4-BE49-F238E27FC236}">
                <a16:creationId xmlns:a16="http://schemas.microsoft.com/office/drawing/2014/main" id="{475128D6-7E52-41A9-867C-932733486D1F}"/>
              </a:ext>
            </a:extLst>
          </p:cNvPr>
          <p:cNvPicPr>
            <a:picLocks noChangeAspect="1"/>
          </p:cNvPicPr>
          <p:nvPr/>
        </p:nvPicPr>
        <p:blipFill>
          <a:blip r:embed="rId6"/>
          <a:stretch>
            <a:fillRect/>
          </a:stretch>
        </p:blipFill>
        <p:spPr>
          <a:xfrm>
            <a:off x="5512096" y="1096313"/>
            <a:ext cx="1423444" cy="873999"/>
          </a:xfrm>
          <a:prstGeom prst="rect">
            <a:avLst/>
          </a:prstGeom>
        </p:spPr>
      </p:pic>
      <p:graphicFrame>
        <p:nvGraphicFramePr>
          <p:cNvPr id="70" name="Table 69">
            <a:extLst>
              <a:ext uri="{FF2B5EF4-FFF2-40B4-BE49-F238E27FC236}">
                <a16:creationId xmlns:a16="http://schemas.microsoft.com/office/drawing/2014/main" id="{E06B1EF6-631C-418E-91C1-A387B771B6D8}"/>
              </a:ext>
            </a:extLst>
          </p:cNvPr>
          <p:cNvGraphicFramePr>
            <a:graphicFrameLocks noGrp="1"/>
          </p:cNvGraphicFramePr>
          <p:nvPr>
            <p:extLst>
              <p:ext uri="{D42A27DB-BD31-4B8C-83A1-F6EECF244321}">
                <p14:modId xmlns:p14="http://schemas.microsoft.com/office/powerpoint/2010/main" val="1745510784"/>
              </p:ext>
            </p:extLst>
          </p:nvPr>
        </p:nvGraphicFramePr>
        <p:xfrm>
          <a:off x="1480056" y="3997275"/>
          <a:ext cx="6252588" cy="971813"/>
        </p:xfrm>
        <a:graphic>
          <a:graphicData uri="http://schemas.openxmlformats.org/drawingml/2006/table">
            <a:tbl>
              <a:tblPr firstRow="1" bandRow="1">
                <a:tableStyleId>{5940675A-B579-460E-94D1-54222C63F5DA}</a:tableStyleId>
              </a:tblPr>
              <a:tblGrid>
                <a:gridCol w="1042098">
                  <a:extLst>
                    <a:ext uri="{9D8B030D-6E8A-4147-A177-3AD203B41FA5}">
                      <a16:colId xmlns:a16="http://schemas.microsoft.com/office/drawing/2014/main" val="633061786"/>
                    </a:ext>
                  </a:extLst>
                </a:gridCol>
                <a:gridCol w="1042098">
                  <a:extLst>
                    <a:ext uri="{9D8B030D-6E8A-4147-A177-3AD203B41FA5}">
                      <a16:colId xmlns:a16="http://schemas.microsoft.com/office/drawing/2014/main" val="846706021"/>
                    </a:ext>
                  </a:extLst>
                </a:gridCol>
                <a:gridCol w="1042098">
                  <a:extLst>
                    <a:ext uri="{9D8B030D-6E8A-4147-A177-3AD203B41FA5}">
                      <a16:colId xmlns:a16="http://schemas.microsoft.com/office/drawing/2014/main" val="4098602417"/>
                    </a:ext>
                  </a:extLst>
                </a:gridCol>
                <a:gridCol w="1042098">
                  <a:extLst>
                    <a:ext uri="{9D8B030D-6E8A-4147-A177-3AD203B41FA5}">
                      <a16:colId xmlns:a16="http://schemas.microsoft.com/office/drawing/2014/main" val="3893620825"/>
                    </a:ext>
                  </a:extLst>
                </a:gridCol>
                <a:gridCol w="1042098">
                  <a:extLst>
                    <a:ext uri="{9D8B030D-6E8A-4147-A177-3AD203B41FA5}">
                      <a16:colId xmlns:a16="http://schemas.microsoft.com/office/drawing/2014/main" val="3807511938"/>
                    </a:ext>
                  </a:extLst>
                </a:gridCol>
                <a:gridCol w="1042098">
                  <a:extLst>
                    <a:ext uri="{9D8B030D-6E8A-4147-A177-3AD203B41FA5}">
                      <a16:colId xmlns:a16="http://schemas.microsoft.com/office/drawing/2014/main" val="1467593069"/>
                    </a:ext>
                  </a:extLst>
                </a:gridCol>
              </a:tblGrid>
              <a:tr h="97181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53578"/>
                  </a:ext>
                </a:extLst>
              </a:tr>
            </a:tbl>
          </a:graphicData>
        </a:graphic>
      </p:graphicFrame>
      <p:graphicFrame>
        <p:nvGraphicFramePr>
          <p:cNvPr id="71" name="Table 70">
            <a:extLst>
              <a:ext uri="{FF2B5EF4-FFF2-40B4-BE49-F238E27FC236}">
                <a16:creationId xmlns:a16="http://schemas.microsoft.com/office/drawing/2014/main" id="{B0E7EE19-0686-441E-8867-96AE8AACC2FD}"/>
              </a:ext>
            </a:extLst>
          </p:cNvPr>
          <p:cNvGraphicFramePr>
            <a:graphicFrameLocks noGrp="1"/>
          </p:cNvGraphicFramePr>
          <p:nvPr>
            <p:extLst>
              <p:ext uri="{D42A27DB-BD31-4B8C-83A1-F6EECF244321}">
                <p14:modId xmlns:p14="http://schemas.microsoft.com/office/powerpoint/2010/main" val="946148586"/>
              </p:ext>
            </p:extLst>
          </p:nvPr>
        </p:nvGraphicFramePr>
        <p:xfrm>
          <a:off x="1480056" y="3997275"/>
          <a:ext cx="6252588" cy="971813"/>
        </p:xfrm>
        <a:graphic>
          <a:graphicData uri="http://schemas.openxmlformats.org/drawingml/2006/table">
            <a:tbl>
              <a:tblPr firstRow="1" bandRow="1">
                <a:tableStyleId>{5940675A-B579-460E-94D1-54222C63F5DA}</a:tableStyleId>
              </a:tblPr>
              <a:tblGrid>
                <a:gridCol w="1042098">
                  <a:extLst>
                    <a:ext uri="{9D8B030D-6E8A-4147-A177-3AD203B41FA5}">
                      <a16:colId xmlns:a16="http://schemas.microsoft.com/office/drawing/2014/main" val="633061786"/>
                    </a:ext>
                  </a:extLst>
                </a:gridCol>
                <a:gridCol w="1042098">
                  <a:extLst>
                    <a:ext uri="{9D8B030D-6E8A-4147-A177-3AD203B41FA5}">
                      <a16:colId xmlns:a16="http://schemas.microsoft.com/office/drawing/2014/main" val="846706021"/>
                    </a:ext>
                  </a:extLst>
                </a:gridCol>
                <a:gridCol w="1042098">
                  <a:extLst>
                    <a:ext uri="{9D8B030D-6E8A-4147-A177-3AD203B41FA5}">
                      <a16:colId xmlns:a16="http://schemas.microsoft.com/office/drawing/2014/main" val="4098602417"/>
                    </a:ext>
                  </a:extLst>
                </a:gridCol>
                <a:gridCol w="1042098">
                  <a:extLst>
                    <a:ext uri="{9D8B030D-6E8A-4147-A177-3AD203B41FA5}">
                      <a16:colId xmlns:a16="http://schemas.microsoft.com/office/drawing/2014/main" val="3893620825"/>
                    </a:ext>
                  </a:extLst>
                </a:gridCol>
                <a:gridCol w="1042098">
                  <a:extLst>
                    <a:ext uri="{9D8B030D-6E8A-4147-A177-3AD203B41FA5}">
                      <a16:colId xmlns:a16="http://schemas.microsoft.com/office/drawing/2014/main" val="3807511938"/>
                    </a:ext>
                  </a:extLst>
                </a:gridCol>
                <a:gridCol w="1042098">
                  <a:extLst>
                    <a:ext uri="{9D8B030D-6E8A-4147-A177-3AD203B41FA5}">
                      <a16:colId xmlns:a16="http://schemas.microsoft.com/office/drawing/2014/main" val="1467593069"/>
                    </a:ext>
                  </a:extLst>
                </a:gridCol>
              </a:tblGrid>
              <a:tr h="97181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53578"/>
                  </a:ext>
                </a:extLst>
              </a:tr>
            </a:tbl>
          </a:graphicData>
        </a:graphic>
      </p:graphicFrame>
      <p:sp>
        <p:nvSpPr>
          <p:cNvPr id="72" name="Oval 71">
            <a:extLst>
              <a:ext uri="{FF2B5EF4-FFF2-40B4-BE49-F238E27FC236}">
                <a16:creationId xmlns:a16="http://schemas.microsoft.com/office/drawing/2014/main" id="{3DB3E65B-8FC1-400E-A5D7-0A7C594968A3}"/>
              </a:ext>
            </a:extLst>
          </p:cNvPr>
          <p:cNvSpPr/>
          <p:nvPr/>
        </p:nvSpPr>
        <p:spPr>
          <a:xfrm>
            <a:off x="1785292"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3" name="Oval 72">
            <a:extLst>
              <a:ext uri="{FF2B5EF4-FFF2-40B4-BE49-F238E27FC236}">
                <a16:creationId xmlns:a16="http://schemas.microsoft.com/office/drawing/2014/main" id="{7E9C103A-07E4-4974-81AC-9BBD3AD188DF}"/>
              </a:ext>
            </a:extLst>
          </p:cNvPr>
          <p:cNvSpPr/>
          <p:nvPr/>
        </p:nvSpPr>
        <p:spPr>
          <a:xfrm>
            <a:off x="2264523"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4" name="Oval 73">
            <a:extLst>
              <a:ext uri="{FF2B5EF4-FFF2-40B4-BE49-F238E27FC236}">
                <a16:creationId xmlns:a16="http://schemas.microsoft.com/office/drawing/2014/main" id="{D4F326C7-8B69-4685-BFF2-B916C364B48D}"/>
              </a:ext>
            </a:extLst>
          </p:cNvPr>
          <p:cNvSpPr/>
          <p:nvPr/>
        </p:nvSpPr>
        <p:spPr>
          <a:xfrm>
            <a:off x="2743754"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5" name="Oval 74">
            <a:extLst>
              <a:ext uri="{FF2B5EF4-FFF2-40B4-BE49-F238E27FC236}">
                <a16:creationId xmlns:a16="http://schemas.microsoft.com/office/drawing/2014/main" id="{6401632F-3A98-4825-95D1-ADB6692C9665}"/>
              </a:ext>
            </a:extLst>
          </p:cNvPr>
          <p:cNvSpPr/>
          <p:nvPr/>
        </p:nvSpPr>
        <p:spPr>
          <a:xfrm>
            <a:off x="3222985"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6" name="Oval 75">
            <a:extLst>
              <a:ext uri="{FF2B5EF4-FFF2-40B4-BE49-F238E27FC236}">
                <a16:creationId xmlns:a16="http://schemas.microsoft.com/office/drawing/2014/main" id="{238342F0-5D38-4CDC-9F7B-2F143DFEAD53}"/>
              </a:ext>
            </a:extLst>
          </p:cNvPr>
          <p:cNvSpPr/>
          <p:nvPr/>
        </p:nvSpPr>
        <p:spPr>
          <a:xfrm>
            <a:off x="3702216"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7" name="Oval 76">
            <a:extLst>
              <a:ext uri="{FF2B5EF4-FFF2-40B4-BE49-F238E27FC236}">
                <a16:creationId xmlns:a16="http://schemas.microsoft.com/office/drawing/2014/main" id="{FFEB4386-4FA1-4940-9BDB-9565DA4CA0E6}"/>
              </a:ext>
            </a:extLst>
          </p:cNvPr>
          <p:cNvSpPr/>
          <p:nvPr/>
        </p:nvSpPr>
        <p:spPr>
          <a:xfrm>
            <a:off x="4181447"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8" name="Oval 77">
            <a:extLst>
              <a:ext uri="{FF2B5EF4-FFF2-40B4-BE49-F238E27FC236}">
                <a16:creationId xmlns:a16="http://schemas.microsoft.com/office/drawing/2014/main" id="{4A3B44AC-F633-4E0F-A46F-FBC6AC8A222C}"/>
              </a:ext>
            </a:extLst>
          </p:cNvPr>
          <p:cNvSpPr/>
          <p:nvPr/>
        </p:nvSpPr>
        <p:spPr>
          <a:xfrm>
            <a:off x="4660678"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9" name="Oval 78">
            <a:extLst>
              <a:ext uri="{FF2B5EF4-FFF2-40B4-BE49-F238E27FC236}">
                <a16:creationId xmlns:a16="http://schemas.microsoft.com/office/drawing/2014/main" id="{D0E10CA6-D7DB-4DCB-8A34-55A44120CA9E}"/>
              </a:ext>
            </a:extLst>
          </p:cNvPr>
          <p:cNvSpPr/>
          <p:nvPr/>
        </p:nvSpPr>
        <p:spPr>
          <a:xfrm>
            <a:off x="5139909"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0" name="Oval 79">
            <a:extLst>
              <a:ext uri="{FF2B5EF4-FFF2-40B4-BE49-F238E27FC236}">
                <a16:creationId xmlns:a16="http://schemas.microsoft.com/office/drawing/2014/main" id="{56297C10-14A0-4DB5-90FF-66826968F436}"/>
              </a:ext>
            </a:extLst>
          </p:cNvPr>
          <p:cNvSpPr/>
          <p:nvPr/>
        </p:nvSpPr>
        <p:spPr>
          <a:xfrm>
            <a:off x="5619140"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1" name="Oval 80">
            <a:extLst>
              <a:ext uri="{FF2B5EF4-FFF2-40B4-BE49-F238E27FC236}">
                <a16:creationId xmlns:a16="http://schemas.microsoft.com/office/drawing/2014/main" id="{27CE866C-123B-44C1-BF54-B44277FA263A}"/>
              </a:ext>
            </a:extLst>
          </p:cNvPr>
          <p:cNvSpPr/>
          <p:nvPr/>
        </p:nvSpPr>
        <p:spPr>
          <a:xfrm>
            <a:off x="6098371"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2" name="Oval 81">
            <a:extLst>
              <a:ext uri="{FF2B5EF4-FFF2-40B4-BE49-F238E27FC236}">
                <a16:creationId xmlns:a16="http://schemas.microsoft.com/office/drawing/2014/main" id="{760D1840-E284-4EC0-BBA2-3CB07991F0A1}"/>
              </a:ext>
            </a:extLst>
          </p:cNvPr>
          <p:cNvSpPr/>
          <p:nvPr/>
        </p:nvSpPr>
        <p:spPr>
          <a:xfrm>
            <a:off x="6577602"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3" name="Oval 82">
            <a:extLst>
              <a:ext uri="{FF2B5EF4-FFF2-40B4-BE49-F238E27FC236}">
                <a16:creationId xmlns:a16="http://schemas.microsoft.com/office/drawing/2014/main" id="{41346966-5ACA-4BB1-98D4-67CD874A7198}"/>
              </a:ext>
            </a:extLst>
          </p:cNvPr>
          <p:cNvSpPr/>
          <p:nvPr/>
        </p:nvSpPr>
        <p:spPr>
          <a:xfrm>
            <a:off x="7056833" y="2683979"/>
            <a:ext cx="461665" cy="4616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4" name="Rectangle 83">
            <a:extLst>
              <a:ext uri="{FF2B5EF4-FFF2-40B4-BE49-F238E27FC236}">
                <a16:creationId xmlns:a16="http://schemas.microsoft.com/office/drawing/2014/main" id="{8CDCF57C-CAE0-4AFB-87B8-C4179357FEB9}"/>
              </a:ext>
            </a:extLst>
          </p:cNvPr>
          <p:cNvSpPr/>
          <p:nvPr/>
        </p:nvSpPr>
        <p:spPr>
          <a:xfrm>
            <a:off x="1832421" y="4207958"/>
            <a:ext cx="385042" cy="523220"/>
          </a:xfrm>
          <a:prstGeom prst="rect">
            <a:avLst/>
          </a:prstGeom>
        </p:spPr>
        <p:txBody>
          <a:bodyPr wrap="none">
            <a:spAutoFit/>
          </a:bodyPr>
          <a:lstStyle/>
          <a:p>
            <a:pPr>
              <a:buNone/>
            </a:pPr>
            <a:r>
              <a:rPr lang="en-GB" sz="2800" dirty="0"/>
              <a:t>2</a:t>
            </a:r>
          </a:p>
        </p:txBody>
      </p:sp>
      <p:sp>
        <p:nvSpPr>
          <p:cNvPr id="85" name="Rectangle 84">
            <a:extLst>
              <a:ext uri="{FF2B5EF4-FFF2-40B4-BE49-F238E27FC236}">
                <a16:creationId xmlns:a16="http://schemas.microsoft.com/office/drawing/2014/main" id="{C586462D-3378-49F5-9DCE-30ECEE26C69A}"/>
              </a:ext>
            </a:extLst>
          </p:cNvPr>
          <p:cNvSpPr/>
          <p:nvPr/>
        </p:nvSpPr>
        <p:spPr>
          <a:xfrm>
            <a:off x="2868491" y="4207958"/>
            <a:ext cx="385042" cy="523220"/>
          </a:xfrm>
          <a:prstGeom prst="rect">
            <a:avLst/>
          </a:prstGeom>
        </p:spPr>
        <p:txBody>
          <a:bodyPr wrap="none">
            <a:spAutoFit/>
          </a:bodyPr>
          <a:lstStyle/>
          <a:p>
            <a:pPr>
              <a:buNone/>
            </a:pPr>
            <a:r>
              <a:rPr lang="en-GB" sz="2800" dirty="0"/>
              <a:t>2</a:t>
            </a:r>
          </a:p>
        </p:txBody>
      </p:sp>
      <p:sp>
        <p:nvSpPr>
          <p:cNvPr id="86" name="Rectangle 85">
            <a:extLst>
              <a:ext uri="{FF2B5EF4-FFF2-40B4-BE49-F238E27FC236}">
                <a16:creationId xmlns:a16="http://schemas.microsoft.com/office/drawing/2014/main" id="{8AEE77F0-C5B4-40A6-8A9F-31AB1D44F0B9}"/>
              </a:ext>
            </a:extLst>
          </p:cNvPr>
          <p:cNvSpPr/>
          <p:nvPr/>
        </p:nvSpPr>
        <p:spPr>
          <a:xfrm>
            <a:off x="3904561" y="4207958"/>
            <a:ext cx="385042" cy="523220"/>
          </a:xfrm>
          <a:prstGeom prst="rect">
            <a:avLst/>
          </a:prstGeom>
        </p:spPr>
        <p:txBody>
          <a:bodyPr wrap="none">
            <a:spAutoFit/>
          </a:bodyPr>
          <a:lstStyle/>
          <a:p>
            <a:pPr>
              <a:buNone/>
            </a:pPr>
            <a:r>
              <a:rPr lang="en-GB" sz="2800" dirty="0"/>
              <a:t>2</a:t>
            </a:r>
          </a:p>
        </p:txBody>
      </p:sp>
      <p:sp>
        <p:nvSpPr>
          <p:cNvPr id="87" name="Rectangle 86">
            <a:extLst>
              <a:ext uri="{FF2B5EF4-FFF2-40B4-BE49-F238E27FC236}">
                <a16:creationId xmlns:a16="http://schemas.microsoft.com/office/drawing/2014/main" id="{9E6E3E32-2A9B-4D63-A0F4-807E321037E6}"/>
              </a:ext>
            </a:extLst>
          </p:cNvPr>
          <p:cNvSpPr/>
          <p:nvPr/>
        </p:nvSpPr>
        <p:spPr>
          <a:xfrm>
            <a:off x="4940631" y="4207958"/>
            <a:ext cx="385042" cy="523220"/>
          </a:xfrm>
          <a:prstGeom prst="rect">
            <a:avLst/>
          </a:prstGeom>
        </p:spPr>
        <p:txBody>
          <a:bodyPr wrap="none">
            <a:spAutoFit/>
          </a:bodyPr>
          <a:lstStyle/>
          <a:p>
            <a:pPr>
              <a:buNone/>
            </a:pPr>
            <a:r>
              <a:rPr lang="en-GB" sz="2800" dirty="0"/>
              <a:t>2</a:t>
            </a:r>
          </a:p>
        </p:txBody>
      </p:sp>
      <p:sp>
        <p:nvSpPr>
          <p:cNvPr id="88" name="Rectangle 87">
            <a:extLst>
              <a:ext uri="{FF2B5EF4-FFF2-40B4-BE49-F238E27FC236}">
                <a16:creationId xmlns:a16="http://schemas.microsoft.com/office/drawing/2014/main" id="{6DF805E4-C1AA-4B62-A9FF-39FD9EAB07B0}"/>
              </a:ext>
            </a:extLst>
          </p:cNvPr>
          <p:cNvSpPr/>
          <p:nvPr/>
        </p:nvSpPr>
        <p:spPr>
          <a:xfrm>
            <a:off x="5976701" y="4207958"/>
            <a:ext cx="385042" cy="523220"/>
          </a:xfrm>
          <a:prstGeom prst="rect">
            <a:avLst/>
          </a:prstGeom>
        </p:spPr>
        <p:txBody>
          <a:bodyPr wrap="none">
            <a:spAutoFit/>
          </a:bodyPr>
          <a:lstStyle/>
          <a:p>
            <a:pPr>
              <a:buNone/>
            </a:pPr>
            <a:r>
              <a:rPr lang="en-GB" sz="2800" dirty="0"/>
              <a:t>2</a:t>
            </a:r>
          </a:p>
        </p:txBody>
      </p:sp>
      <p:sp>
        <p:nvSpPr>
          <p:cNvPr id="89" name="Rectangle 88">
            <a:extLst>
              <a:ext uri="{FF2B5EF4-FFF2-40B4-BE49-F238E27FC236}">
                <a16:creationId xmlns:a16="http://schemas.microsoft.com/office/drawing/2014/main" id="{29822F4A-E520-4925-96C3-B51CE8707BB4}"/>
              </a:ext>
            </a:extLst>
          </p:cNvPr>
          <p:cNvSpPr/>
          <p:nvPr/>
        </p:nvSpPr>
        <p:spPr>
          <a:xfrm>
            <a:off x="7012769" y="4207958"/>
            <a:ext cx="385042" cy="523220"/>
          </a:xfrm>
          <a:prstGeom prst="rect">
            <a:avLst/>
          </a:prstGeom>
        </p:spPr>
        <p:txBody>
          <a:bodyPr wrap="none">
            <a:spAutoFit/>
          </a:bodyPr>
          <a:lstStyle/>
          <a:p>
            <a:pPr>
              <a:buNone/>
            </a:pPr>
            <a:r>
              <a:rPr lang="en-GB" sz="2800" dirty="0"/>
              <a:t>2</a:t>
            </a:r>
          </a:p>
        </p:txBody>
      </p:sp>
      <p:sp>
        <p:nvSpPr>
          <p:cNvPr id="90" name="Left Brace 89">
            <a:extLst>
              <a:ext uri="{FF2B5EF4-FFF2-40B4-BE49-F238E27FC236}">
                <a16:creationId xmlns:a16="http://schemas.microsoft.com/office/drawing/2014/main" id="{B942D3AA-6495-4269-9F24-E25A99DA8BB3}"/>
              </a:ext>
            </a:extLst>
          </p:cNvPr>
          <p:cNvSpPr/>
          <p:nvPr/>
        </p:nvSpPr>
        <p:spPr>
          <a:xfrm rot="5400000">
            <a:off x="4473827" y="658650"/>
            <a:ext cx="265043" cy="62525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p:sp>
        <p:nvSpPr>
          <p:cNvPr id="91" name="Rectangle 90">
            <a:extLst>
              <a:ext uri="{FF2B5EF4-FFF2-40B4-BE49-F238E27FC236}">
                <a16:creationId xmlns:a16="http://schemas.microsoft.com/office/drawing/2014/main" id="{538E4111-58FA-4448-8CCE-4CDE88597032}"/>
              </a:ext>
            </a:extLst>
          </p:cNvPr>
          <p:cNvSpPr/>
          <p:nvPr/>
        </p:nvSpPr>
        <p:spPr>
          <a:xfrm>
            <a:off x="4341359" y="3129202"/>
            <a:ext cx="585417" cy="523220"/>
          </a:xfrm>
          <a:prstGeom prst="rect">
            <a:avLst/>
          </a:prstGeom>
        </p:spPr>
        <p:txBody>
          <a:bodyPr wrap="none">
            <a:spAutoFit/>
          </a:bodyPr>
          <a:lstStyle/>
          <a:p>
            <a:pPr>
              <a:buNone/>
            </a:pPr>
            <a:r>
              <a:rPr lang="en-GB" sz="2800" dirty="0"/>
              <a:t>12</a:t>
            </a:r>
          </a:p>
        </p:txBody>
      </p:sp>
      <p:pic>
        <p:nvPicPr>
          <p:cNvPr id="92" name="Picture 91">
            <a:extLst>
              <a:ext uri="{FF2B5EF4-FFF2-40B4-BE49-F238E27FC236}">
                <a16:creationId xmlns:a16="http://schemas.microsoft.com/office/drawing/2014/main" id="{45F582BF-0597-448D-AC5A-09AC91BF4481}"/>
              </a:ext>
            </a:extLst>
          </p:cNvPr>
          <p:cNvPicPr>
            <a:picLocks noChangeAspect="1"/>
          </p:cNvPicPr>
          <p:nvPr/>
        </p:nvPicPr>
        <p:blipFill>
          <a:blip r:embed="rId7"/>
          <a:stretch>
            <a:fillRect/>
          </a:stretch>
        </p:blipFill>
        <p:spPr>
          <a:xfrm flipH="1">
            <a:off x="6450732" y="550144"/>
            <a:ext cx="1766163" cy="1219682"/>
          </a:xfrm>
          <a:prstGeom prst="rect">
            <a:avLst/>
          </a:prstGeom>
        </p:spPr>
      </p:pic>
    </p:spTree>
    <p:extLst>
      <p:ext uri="{BB962C8B-B14F-4D97-AF65-F5344CB8AC3E}">
        <p14:creationId xmlns:p14="http://schemas.microsoft.com/office/powerpoint/2010/main" val="42883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fade">
                                      <p:cBhvr>
                                        <p:cTn id="12" dur="500"/>
                                        <p:tgtEl>
                                          <p:spTgt spid="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ipe(left)">
                                      <p:cBhvr>
                                        <p:cTn id="60" dur="500"/>
                                        <p:tgtEl>
                                          <p:spTgt spid="9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3.88889E-6 5.55112E-17 L -0.02761 0.22731 " pathEditMode="relative" rAng="0" ptsTypes="AA">
                                      <p:cBhvr>
                                        <p:cTn id="67" dur="500" fill="hold"/>
                                        <p:tgtEl>
                                          <p:spTgt spid="72"/>
                                        </p:tgtEl>
                                        <p:attrNameLst>
                                          <p:attrName>ppt_x</p:attrName>
                                          <p:attrName>ppt_y</p:attrName>
                                        </p:attrNameLst>
                                      </p:cBhvr>
                                      <p:rCtr x="-1389" y="11366"/>
                                    </p:animMotion>
                                  </p:childTnLst>
                                </p:cTn>
                              </p:par>
                            </p:childTnLst>
                          </p:cTn>
                        </p:par>
                        <p:par>
                          <p:cTn id="68" fill="hold">
                            <p:stCondLst>
                              <p:cond delay="500"/>
                            </p:stCondLst>
                            <p:childTnLst>
                              <p:par>
                                <p:cTn id="69" presetID="42" presetClass="path" presetSubtype="0" accel="50000" decel="50000" fill="hold" grpId="1" nodeType="afterEffect">
                                  <p:stCondLst>
                                    <p:cond delay="0"/>
                                  </p:stCondLst>
                                  <p:childTnLst>
                                    <p:animMotion origin="layout" path="M -3.05556E-6 5.55112E-17 L 0.03282 0.22731 " pathEditMode="relative" rAng="0" ptsTypes="AA">
                                      <p:cBhvr>
                                        <p:cTn id="70" dur="500" fill="hold"/>
                                        <p:tgtEl>
                                          <p:spTgt spid="73"/>
                                        </p:tgtEl>
                                        <p:attrNameLst>
                                          <p:attrName>ppt_x</p:attrName>
                                          <p:attrName>ppt_y</p:attrName>
                                        </p:attrNameLst>
                                      </p:cBhvr>
                                      <p:rCtr x="1632" y="11366"/>
                                    </p:animMotion>
                                  </p:childTnLst>
                                </p:cTn>
                              </p:par>
                            </p:childTnLst>
                          </p:cTn>
                        </p:par>
                        <p:par>
                          <p:cTn id="71" fill="hold">
                            <p:stCondLst>
                              <p:cond delay="1000"/>
                            </p:stCondLst>
                            <p:childTnLst>
                              <p:par>
                                <p:cTn id="72" presetID="42" presetClass="path" presetSubtype="0" accel="50000" decel="50000" fill="hold" grpId="1" nodeType="afterEffect">
                                  <p:stCondLst>
                                    <p:cond delay="0"/>
                                  </p:stCondLst>
                                  <p:childTnLst>
                                    <p:animMotion origin="layout" path="M -3.61111E-6 5.55112E-17 L 0.09358 0.22731 " pathEditMode="relative" rAng="0" ptsTypes="AA">
                                      <p:cBhvr>
                                        <p:cTn id="73" dur="500" fill="hold"/>
                                        <p:tgtEl>
                                          <p:spTgt spid="74"/>
                                        </p:tgtEl>
                                        <p:attrNameLst>
                                          <p:attrName>ppt_x</p:attrName>
                                          <p:attrName>ppt_y</p:attrName>
                                        </p:attrNameLst>
                                      </p:cBhvr>
                                      <p:rCtr x="4670" y="11366"/>
                                    </p:animMotion>
                                  </p:childTnLst>
                                </p:cTn>
                              </p:par>
                            </p:childTnLst>
                          </p:cTn>
                        </p:par>
                        <p:par>
                          <p:cTn id="74" fill="hold">
                            <p:stCondLst>
                              <p:cond delay="1500"/>
                            </p:stCondLst>
                            <p:childTnLst>
                              <p:par>
                                <p:cTn id="75" presetID="42" presetClass="path" presetSubtype="0" accel="50000" decel="50000" fill="hold" grpId="1" nodeType="afterEffect">
                                  <p:stCondLst>
                                    <p:cond delay="0"/>
                                  </p:stCondLst>
                                  <p:childTnLst>
                                    <p:animMotion origin="layout" path="M -4.16667E-6 5.55112E-17 L 0.15521 0.22731 " pathEditMode="relative" rAng="0" ptsTypes="AA">
                                      <p:cBhvr>
                                        <p:cTn id="76" dur="500" fill="hold"/>
                                        <p:tgtEl>
                                          <p:spTgt spid="75"/>
                                        </p:tgtEl>
                                        <p:attrNameLst>
                                          <p:attrName>ppt_x</p:attrName>
                                          <p:attrName>ppt_y</p:attrName>
                                        </p:attrNameLst>
                                      </p:cBhvr>
                                      <p:rCtr x="7760" y="11366"/>
                                    </p:animMotion>
                                  </p:childTnLst>
                                </p:cTn>
                              </p:par>
                            </p:childTnLst>
                          </p:cTn>
                        </p:par>
                        <p:par>
                          <p:cTn id="77" fill="hold">
                            <p:stCondLst>
                              <p:cond delay="2000"/>
                            </p:stCondLst>
                            <p:childTnLst>
                              <p:par>
                                <p:cTn id="78" presetID="42" presetClass="path" presetSubtype="0" accel="50000" decel="50000" fill="hold" grpId="1" nodeType="afterEffect">
                                  <p:stCondLst>
                                    <p:cond delay="0"/>
                                  </p:stCondLst>
                                  <p:childTnLst>
                                    <p:animMotion origin="layout" path="M -4.72222E-6 5.55112E-17 L 0.21615 0.22731 " pathEditMode="relative" rAng="0" ptsTypes="AA">
                                      <p:cBhvr>
                                        <p:cTn id="79" dur="500" fill="hold"/>
                                        <p:tgtEl>
                                          <p:spTgt spid="76"/>
                                        </p:tgtEl>
                                        <p:attrNameLst>
                                          <p:attrName>ppt_x</p:attrName>
                                          <p:attrName>ppt_y</p:attrName>
                                        </p:attrNameLst>
                                      </p:cBhvr>
                                      <p:rCtr x="10799" y="11366"/>
                                    </p:animMotion>
                                  </p:childTnLst>
                                </p:cTn>
                              </p:par>
                            </p:childTnLst>
                          </p:cTn>
                        </p:par>
                        <p:par>
                          <p:cTn id="80" fill="hold">
                            <p:stCondLst>
                              <p:cond delay="2500"/>
                            </p:stCondLst>
                            <p:childTnLst>
                              <p:par>
                                <p:cTn id="81" presetID="42" presetClass="path" presetSubtype="0" accel="50000" decel="50000" fill="hold" grpId="1" nodeType="afterEffect">
                                  <p:stCondLst>
                                    <p:cond delay="0"/>
                                  </p:stCondLst>
                                  <p:childTnLst>
                                    <p:animMotion origin="layout" path="M 4.72222E-6 5.55112E-17 L 0.27847 0.22731 " pathEditMode="relative" rAng="0" ptsTypes="AA">
                                      <p:cBhvr>
                                        <p:cTn id="82" dur="500" fill="hold"/>
                                        <p:tgtEl>
                                          <p:spTgt spid="77"/>
                                        </p:tgtEl>
                                        <p:attrNameLst>
                                          <p:attrName>ppt_x</p:attrName>
                                          <p:attrName>ppt_y</p:attrName>
                                        </p:attrNameLst>
                                      </p:cBhvr>
                                      <p:rCtr x="13924" y="11366"/>
                                    </p:animMotion>
                                  </p:childTnLst>
                                </p:cTn>
                              </p:par>
                            </p:childTnLst>
                          </p:cTn>
                        </p:par>
                        <p:par>
                          <p:cTn id="83" fill="hold">
                            <p:stCondLst>
                              <p:cond delay="3000"/>
                            </p:stCondLst>
                            <p:childTnLst>
                              <p:par>
                                <p:cTn id="84" presetID="42" presetClass="path" presetSubtype="0" accel="50000" decel="50000" fill="hold" grpId="1" nodeType="afterEffect">
                                  <p:stCondLst>
                                    <p:cond delay="0"/>
                                  </p:stCondLst>
                                  <p:childTnLst>
                                    <p:animMotion origin="layout" path="M 4.16667E-6 5.55112E-17 L -0.28924 0.22731 " pathEditMode="relative" rAng="0" ptsTypes="AA">
                                      <p:cBhvr>
                                        <p:cTn id="85" dur="500" fill="hold"/>
                                        <p:tgtEl>
                                          <p:spTgt spid="78"/>
                                        </p:tgtEl>
                                        <p:attrNameLst>
                                          <p:attrName>ppt_x</p:attrName>
                                          <p:attrName>ppt_y</p:attrName>
                                        </p:attrNameLst>
                                      </p:cBhvr>
                                      <p:rCtr x="-14462" y="11366"/>
                                    </p:animMotion>
                                  </p:childTnLst>
                                </p:cTn>
                              </p:par>
                            </p:childTnLst>
                          </p:cTn>
                        </p:par>
                        <p:par>
                          <p:cTn id="86" fill="hold">
                            <p:stCondLst>
                              <p:cond delay="3500"/>
                            </p:stCondLst>
                            <p:childTnLst>
                              <p:par>
                                <p:cTn id="87" presetID="42" presetClass="path" presetSubtype="0" accel="50000" decel="50000" fill="hold" grpId="1" nodeType="afterEffect">
                                  <p:stCondLst>
                                    <p:cond delay="0"/>
                                  </p:stCondLst>
                                  <p:childTnLst>
                                    <p:animMotion origin="layout" path="M 3.61111E-6 5.55112E-17 L -0.22674 0.22731 " pathEditMode="relative" rAng="0" ptsTypes="AA">
                                      <p:cBhvr>
                                        <p:cTn id="88" dur="500" fill="hold"/>
                                        <p:tgtEl>
                                          <p:spTgt spid="79"/>
                                        </p:tgtEl>
                                        <p:attrNameLst>
                                          <p:attrName>ppt_x</p:attrName>
                                          <p:attrName>ppt_y</p:attrName>
                                        </p:attrNameLst>
                                      </p:cBhvr>
                                      <p:rCtr x="-11337" y="11366"/>
                                    </p:animMotion>
                                  </p:childTnLst>
                                </p:cTn>
                              </p:par>
                            </p:childTnLst>
                          </p:cTn>
                        </p:par>
                        <p:par>
                          <p:cTn id="89" fill="hold">
                            <p:stCondLst>
                              <p:cond delay="4000"/>
                            </p:stCondLst>
                            <p:childTnLst>
                              <p:par>
                                <p:cTn id="90" presetID="42" presetClass="path" presetSubtype="0" accel="50000" decel="50000" fill="hold" grpId="1" nodeType="afterEffect">
                                  <p:stCondLst>
                                    <p:cond delay="0"/>
                                  </p:stCondLst>
                                  <p:childTnLst>
                                    <p:animMotion origin="layout" path="M 3.05556E-6 5.55112E-17 L -0.16493 0.22731 " pathEditMode="relative" rAng="0" ptsTypes="AA">
                                      <p:cBhvr>
                                        <p:cTn id="91" dur="500" fill="hold"/>
                                        <p:tgtEl>
                                          <p:spTgt spid="80"/>
                                        </p:tgtEl>
                                        <p:attrNameLst>
                                          <p:attrName>ppt_x</p:attrName>
                                          <p:attrName>ppt_y</p:attrName>
                                        </p:attrNameLst>
                                      </p:cBhvr>
                                      <p:rCtr x="-8247" y="11366"/>
                                    </p:animMotion>
                                  </p:childTnLst>
                                </p:cTn>
                              </p:par>
                            </p:childTnLst>
                          </p:cTn>
                        </p:par>
                        <p:par>
                          <p:cTn id="92" fill="hold">
                            <p:stCondLst>
                              <p:cond delay="4500"/>
                            </p:stCondLst>
                            <p:childTnLst>
                              <p:par>
                                <p:cTn id="93" presetID="42" presetClass="path" presetSubtype="0" accel="50000" decel="50000" fill="hold" grpId="1" nodeType="afterEffect">
                                  <p:stCondLst>
                                    <p:cond delay="0"/>
                                  </p:stCondLst>
                                  <p:childTnLst>
                                    <p:animMotion origin="layout" path="M -3.88889E-6 5.55112E-17 L -0.10538 0.22731 " pathEditMode="relative" rAng="0" ptsTypes="AA">
                                      <p:cBhvr>
                                        <p:cTn id="94" dur="500" fill="hold"/>
                                        <p:tgtEl>
                                          <p:spTgt spid="81"/>
                                        </p:tgtEl>
                                        <p:attrNameLst>
                                          <p:attrName>ppt_x</p:attrName>
                                          <p:attrName>ppt_y</p:attrName>
                                        </p:attrNameLst>
                                      </p:cBhvr>
                                      <p:rCtr x="-5278" y="11366"/>
                                    </p:animMotion>
                                  </p:childTnLst>
                                </p:cTn>
                              </p:par>
                            </p:childTnLst>
                          </p:cTn>
                        </p:par>
                        <p:par>
                          <p:cTn id="95" fill="hold">
                            <p:stCondLst>
                              <p:cond delay="5000"/>
                            </p:stCondLst>
                            <p:childTnLst>
                              <p:par>
                                <p:cTn id="96" presetID="42" presetClass="path" presetSubtype="0" accel="50000" decel="50000" fill="hold" grpId="1" nodeType="afterEffect">
                                  <p:stCondLst>
                                    <p:cond delay="0"/>
                                  </p:stCondLst>
                                  <p:childTnLst>
                                    <p:animMotion origin="layout" path="M -4.44444E-6 5.55112E-17 L -0.04357 0.22731 " pathEditMode="relative" rAng="0" ptsTypes="AA">
                                      <p:cBhvr>
                                        <p:cTn id="97" dur="500" fill="hold"/>
                                        <p:tgtEl>
                                          <p:spTgt spid="82"/>
                                        </p:tgtEl>
                                        <p:attrNameLst>
                                          <p:attrName>ppt_x</p:attrName>
                                          <p:attrName>ppt_y</p:attrName>
                                        </p:attrNameLst>
                                      </p:cBhvr>
                                      <p:rCtr x="-2187" y="11366"/>
                                    </p:animMotion>
                                  </p:childTnLst>
                                </p:cTn>
                              </p:par>
                            </p:childTnLst>
                          </p:cTn>
                        </p:par>
                        <p:par>
                          <p:cTn id="98" fill="hold">
                            <p:stCondLst>
                              <p:cond delay="5500"/>
                            </p:stCondLst>
                            <p:childTnLst>
                              <p:par>
                                <p:cTn id="99" presetID="42" presetClass="path" presetSubtype="0" accel="50000" decel="50000" fill="hold" grpId="1" nodeType="afterEffect">
                                  <p:stCondLst>
                                    <p:cond delay="0"/>
                                  </p:stCondLst>
                                  <p:childTnLst>
                                    <p:animMotion origin="layout" path="M 5E-6 5.55112E-17 L 0.01876 0.22731 " pathEditMode="relative" rAng="0" ptsTypes="AA">
                                      <p:cBhvr>
                                        <p:cTn id="100" dur="500" fill="hold"/>
                                        <p:tgtEl>
                                          <p:spTgt spid="83"/>
                                        </p:tgtEl>
                                        <p:attrNameLst>
                                          <p:attrName>ppt_x</p:attrName>
                                          <p:attrName>ppt_y</p:attrName>
                                        </p:attrNameLst>
                                      </p:cBhvr>
                                      <p:rCtr x="938" y="11366"/>
                                    </p:animMotion>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500"/>
                                        <p:tgtEl>
                                          <p:spTgt spid="84"/>
                                        </p:tgtEl>
                                      </p:cBhvr>
                                    </p:animEffect>
                                  </p:childTnLst>
                                </p:cTn>
                              </p:par>
                              <p:par>
                                <p:cTn id="106" presetID="10" presetClass="exit" presetSubtype="0" fill="hold" grpId="2" nodeType="withEffect">
                                  <p:stCondLst>
                                    <p:cond delay="0"/>
                                  </p:stCondLst>
                                  <p:childTnLst>
                                    <p:animEffect transition="out" filter="fade">
                                      <p:cBhvr>
                                        <p:cTn id="107" dur="500"/>
                                        <p:tgtEl>
                                          <p:spTgt spid="72"/>
                                        </p:tgtEl>
                                      </p:cBhvr>
                                    </p:animEffect>
                                    <p:set>
                                      <p:cBhvr>
                                        <p:cTn id="108" dur="1" fill="hold">
                                          <p:stCondLst>
                                            <p:cond delay="499"/>
                                          </p:stCondLst>
                                        </p:cTn>
                                        <p:tgtEl>
                                          <p:spTgt spid="72"/>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78"/>
                                        </p:tgtEl>
                                      </p:cBhvr>
                                    </p:animEffect>
                                    <p:set>
                                      <p:cBhvr>
                                        <p:cTn id="111" dur="1" fill="hold">
                                          <p:stCondLst>
                                            <p:cond delay="499"/>
                                          </p:stCondLst>
                                        </p:cTn>
                                        <p:tgtEl>
                                          <p:spTgt spid="7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2" nodeType="clickEffect">
                                  <p:stCondLst>
                                    <p:cond delay="0"/>
                                  </p:stCondLst>
                                  <p:childTnLst>
                                    <p:animEffect transition="out" filter="fade">
                                      <p:cBhvr>
                                        <p:cTn id="115" dur="500"/>
                                        <p:tgtEl>
                                          <p:spTgt spid="73"/>
                                        </p:tgtEl>
                                      </p:cBhvr>
                                    </p:animEffect>
                                    <p:set>
                                      <p:cBhvr>
                                        <p:cTn id="116" dur="1" fill="hold">
                                          <p:stCondLst>
                                            <p:cond delay="499"/>
                                          </p:stCondLst>
                                        </p:cTn>
                                        <p:tgtEl>
                                          <p:spTgt spid="73"/>
                                        </p:tgtEl>
                                        <p:attrNameLst>
                                          <p:attrName>style.visibility</p:attrName>
                                        </p:attrNameLst>
                                      </p:cBhvr>
                                      <p:to>
                                        <p:strVal val="hidden"/>
                                      </p:to>
                                    </p:set>
                                  </p:childTnLst>
                                </p:cTn>
                              </p:par>
                              <p:par>
                                <p:cTn id="117" presetID="10" presetClass="exit" presetSubtype="0" fill="hold" grpId="3" nodeType="withEffect">
                                  <p:stCondLst>
                                    <p:cond delay="0"/>
                                  </p:stCondLst>
                                  <p:childTnLst>
                                    <p:animEffect transition="out" filter="fade">
                                      <p:cBhvr>
                                        <p:cTn id="118" dur="500"/>
                                        <p:tgtEl>
                                          <p:spTgt spid="74"/>
                                        </p:tgtEl>
                                      </p:cBhvr>
                                    </p:animEffect>
                                    <p:set>
                                      <p:cBhvr>
                                        <p:cTn id="119" dur="1" fill="hold">
                                          <p:stCondLst>
                                            <p:cond delay="499"/>
                                          </p:stCondLst>
                                        </p:cTn>
                                        <p:tgtEl>
                                          <p:spTgt spid="74"/>
                                        </p:tgtEl>
                                        <p:attrNameLst>
                                          <p:attrName>style.visibility</p:attrName>
                                        </p:attrNameLst>
                                      </p:cBhvr>
                                      <p:to>
                                        <p:strVal val="hidden"/>
                                      </p:to>
                                    </p:set>
                                  </p:childTnLst>
                                </p:cTn>
                              </p:par>
                              <p:par>
                                <p:cTn id="120" presetID="10" presetClass="exit" presetSubtype="0" fill="hold" grpId="2" nodeType="withEffect">
                                  <p:stCondLst>
                                    <p:cond delay="0"/>
                                  </p:stCondLst>
                                  <p:childTnLst>
                                    <p:animEffect transition="out" filter="fade">
                                      <p:cBhvr>
                                        <p:cTn id="121" dur="500"/>
                                        <p:tgtEl>
                                          <p:spTgt spid="75"/>
                                        </p:tgtEl>
                                      </p:cBhvr>
                                    </p:animEffect>
                                    <p:set>
                                      <p:cBhvr>
                                        <p:cTn id="122" dur="1" fill="hold">
                                          <p:stCondLst>
                                            <p:cond delay="499"/>
                                          </p:stCondLst>
                                        </p:cTn>
                                        <p:tgtEl>
                                          <p:spTgt spid="75"/>
                                        </p:tgtEl>
                                        <p:attrNameLst>
                                          <p:attrName>style.visibility</p:attrName>
                                        </p:attrNameLst>
                                      </p:cBhvr>
                                      <p:to>
                                        <p:strVal val="hidden"/>
                                      </p:to>
                                    </p:set>
                                  </p:childTnLst>
                                </p:cTn>
                              </p:par>
                              <p:par>
                                <p:cTn id="123" presetID="10" presetClass="exit" presetSubtype="0" fill="hold" grpId="2" nodeType="withEffect">
                                  <p:stCondLst>
                                    <p:cond delay="0"/>
                                  </p:stCondLst>
                                  <p:childTnLst>
                                    <p:animEffect transition="out" filter="fade">
                                      <p:cBhvr>
                                        <p:cTn id="124" dur="500"/>
                                        <p:tgtEl>
                                          <p:spTgt spid="76"/>
                                        </p:tgtEl>
                                      </p:cBhvr>
                                    </p:animEffect>
                                    <p:set>
                                      <p:cBhvr>
                                        <p:cTn id="125" dur="1" fill="hold">
                                          <p:stCondLst>
                                            <p:cond delay="499"/>
                                          </p:stCondLst>
                                        </p:cTn>
                                        <p:tgtEl>
                                          <p:spTgt spid="76"/>
                                        </p:tgtEl>
                                        <p:attrNameLst>
                                          <p:attrName>style.visibility</p:attrName>
                                        </p:attrNameLst>
                                      </p:cBhvr>
                                      <p:to>
                                        <p:strVal val="hidden"/>
                                      </p:to>
                                    </p:set>
                                  </p:childTnLst>
                                </p:cTn>
                              </p:par>
                              <p:par>
                                <p:cTn id="126" presetID="10" presetClass="exit" presetSubtype="0" fill="hold" grpId="3" nodeType="withEffect">
                                  <p:stCondLst>
                                    <p:cond delay="0"/>
                                  </p:stCondLst>
                                  <p:childTnLst>
                                    <p:animEffect transition="out" filter="fade">
                                      <p:cBhvr>
                                        <p:cTn id="127" dur="500"/>
                                        <p:tgtEl>
                                          <p:spTgt spid="77"/>
                                        </p:tgtEl>
                                      </p:cBhvr>
                                    </p:animEffect>
                                    <p:set>
                                      <p:cBhvr>
                                        <p:cTn id="128" dur="1" fill="hold">
                                          <p:stCondLst>
                                            <p:cond delay="499"/>
                                          </p:stCondLst>
                                        </p:cTn>
                                        <p:tgtEl>
                                          <p:spTgt spid="77"/>
                                        </p:tgtEl>
                                        <p:attrNameLst>
                                          <p:attrName>style.visibility</p:attrName>
                                        </p:attrNameLst>
                                      </p:cBhvr>
                                      <p:to>
                                        <p:strVal val="hidden"/>
                                      </p:to>
                                    </p:set>
                                  </p:childTnLst>
                                </p:cTn>
                              </p:par>
                              <p:par>
                                <p:cTn id="129" presetID="10" presetClass="exit" presetSubtype="0" fill="hold" grpId="2" nodeType="withEffect">
                                  <p:stCondLst>
                                    <p:cond delay="0"/>
                                  </p:stCondLst>
                                  <p:childTnLst>
                                    <p:animEffect transition="out" filter="fade">
                                      <p:cBhvr>
                                        <p:cTn id="130" dur="500"/>
                                        <p:tgtEl>
                                          <p:spTgt spid="79"/>
                                        </p:tgtEl>
                                      </p:cBhvr>
                                    </p:animEffect>
                                    <p:set>
                                      <p:cBhvr>
                                        <p:cTn id="131" dur="1" fill="hold">
                                          <p:stCondLst>
                                            <p:cond delay="499"/>
                                          </p:stCondLst>
                                        </p:cTn>
                                        <p:tgtEl>
                                          <p:spTgt spid="79"/>
                                        </p:tgtEl>
                                        <p:attrNameLst>
                                          <p:attrName>style.visibility</p:attrName>
                                        </p:attrNameLst>
                                      </p:cBhvr>
                                      <p:to>
                                        <p:strVal val="hidden"/>
                                      </p:to>
                                    </p:set>
                                  </p:childTnLst>
                                </p:cTn>
                              </p:par>
                              <p:par>
                                <p:cTn id="132" presetID="10" presetClass="exit" presetSubtype="0" fill="hold" grpId="3" nodeType="withEffect">
                                  <p:stCondLst>
                                    <p:cond delay="0"/>
                                  </p:stCondLst>
                                  <p:childTnLst>
                                    <p:animEffect transition="out" filter="fade">
                                      <p:cBhvr>
                                        <p:cTn id="133" dur="500"/>
                                        <p:tgtEl>
                                          <p:spTgt spid="80"/>
                                        </p:tgtEl>
                                      </p:cBhvr>
                                    </p:animEffect>
                                    <p:set>
                                      <p:cBhvr>
                                        <p:cTn id="134" dur="1" fill="hold">
                                          <p:stCondLst>
                                            <p:cond delay="499"/>
                                          </p:stCondLst>
                                        </p:cTn>
                                        <p:tgtEl>
                                          <p:spTgt spid="80"/>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81"/>
                                        </p:tgtEl>
                                      </p:cBhvr>
                                    </p:animEffect>
                                    <p:set>
                                      <p:cBhvr>
                                        <p:cTn id="137" dur="1" fill="hold">
                                          <p:stCondLst>
                                            <p:cond delay="499"/>
                                          </p:stCondLst>
                                        </p:cTn>
                                        <p:tgtEl>
                                          <p:spTgt spid="81"/>
                                        </p:tgtEl>
                                        <p:attrNameLst>
                                          <p:attrName>style.visibility</p:attrName>
                                        </p:attrNameLst>
                                      </p:cBhvr>
                                      <p:to>
                                        <p:strVal val="hidden"/>
                                      </p:to>
                                    </p:set>
                                  </p:childTnLst>
                                </p:cTn>
                              </p:par>
                              <p:par>
                                <p:cTn id="138" presetID="10" presetClass="exit" presetSubtype="0" fill="hold" grpId="2" nodeType="withEffect">
                                  <p:stCondLst>
                                    <p:cond delay="0"/>
                                  </p:stCondLst>
                                  <p:childTnLst>
                                    <p:animEffect transition="out" filter="fade">
                                      <p:cBhvr>
                                        <p:cTn id="139" dur="500"/>
                                        <p:tgtEl>
                                          <p:spTgt spid="82"/>
                                        </p:tgtEl>
                                      </p:cBhvr>
                                    </p:animEffect>
                                    <p:set>
                                      <p:cBhvr>
                                        <p:cTn id="140" dur="1" fill="hold">
                                          <p:stCondLst>
                                            <p:cond delay="499"/>
                                          </p:stCondLst>
                                        </p:cTn>
                                        <p:tgtEl>
                                          <p:spTgt spid="82"/>
                                        </p:tgtEl>
                                        <p:attrNameLst>
                                          <p:attrName>style.visibility</p:attrName>
                                        </p:attrNameLst>
                                      </p:cBhvr>
                                      <p:to>
                                        <p:strVal val="hidden"/>
                                      </p:to>
                                    </p:set>
                                  </p:childTnLst>
                                </p:cTn>
                              </p:par>
                              <p:par>
                                <p:cTn id="141" presetID="10" presetClass="exit" presetSubtype="0" fill="hold" grpId="3" nodeType="withEffect">
                                  <p:stCondLst>
                                    <p:cond delay="0"/>
                                  </p:stCondLst>
                                  <p:childTnLst>
                                    <p:animEffect transition="out" filter="fade">
                                      <p:cBhvr>
                                        <p:cTn id="142" dur="500"/>
                                        <p:tgtEl>
                                          <p:spTgt spid="83"/>
                                        </p:tgtEl>
                                      </p:cBhvr>
                                    </p:animEffect>
                                    <p:set>
                                      <p:cBhvr>
                                        <p:cTn id="143" dur="1" fill="hold">
                                          <p:stCondLst>
                                            <p:cond delay="499"/>
                                          </p:stCondLst>
                                        </p:cTn>
                                        <p:tgtEl>
                                          <p:spTgt spid="83"/>
                                        </p:tgtEl>
                                        <p:attrNameLst>
                                          <p:attrName>style.visibility</p:attrName>
                                        </p:attrNameLst>
                                      </p:cBhvr>
                                      <p:to>
                                        <p:strVal val="hidden"/>
                                      </p:to>
                                    </p:set>
                                  </p:childTnLst>
                                </p:cTn>
                              </p:par>
                              <p:par>
                                <p:cTn id="144" presetID="10" presetClass="entr" presetSubtype="0" fill="hold" grpId="0" nodeType="withEffect">
                                  <p:stCondLst>
                                    <p:cond delay="0"/>
                                  </p:stCondLst>
                                  <p:childTnLst>
                                    <p:set>
                                      <p:cBhvr>
                                        <p:cTn id="145" dur="1" fill="hold">
                                          <p:stCondLst>
                                            <p:cond delay="0"/>
                                          </p:stCondLst>
                                        </p:cTn>
                                        <p:tgtEl>
                                          <p:spTgt spid="85"/>
                                        </p:tgtEl>
                                        <p:attrNameLst>
                                          <p:attrName>style.visibility</p:attrName>
                                        </p:attrNameLst>
                                      </p:cBhvr>
                                      <p:to>
                                        <p:strVal val="visible"/>
                                      </p:to>
                                    </p:set>
                                    <p:animEffect transition="in" filter="fade">
                                      <p:cBhvr>
                                        <p:cTn id="146" dur="500"/>
                                        <p:tgtEl>
                                          <p:spTgt spid="8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6"/>
                                        </p:tgtEl>
                                        <p:attrNameLst>
                                          <p:attrName>style.visibility</p:attrName>
                                        </p:attrNameLst>
                                      </p:cBhvr>
                                      <p:to>
                                        <p:strVal val="visible"/>
                                      </p:to>
                                    </p:set>
                                    <p:animEffect transition="in" filter="fade">
                                      <p:cBhvr>
                                        <p:cTn id="149" dur="500"/>
                                        <p:tgtEl>
                                          <p:spTgt spid="8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7"/>
                                        </p:tgtEl>
                                        <p:attrNameLst>
                                          <p:attrName>style.visibility</p:attrName>
                                        </p:attrNameLst>
                                      </p:cBhvr>
                                      <p:to>
                                        <p:strVal val="visible"/>
                                      </p:to>
                                    </p:set>
                                    <p:animEffect transition="in" filter="fade">
                                      <p:cBhvr>
                                        <p:cTn id="152" dur="500"/>
                                        <p:tgtEl>
                                          <p:spTgt spid="8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8"/>
                                        </p:tgtEl>
                                        <p:attrNameLst>
                                          <p:attrName>style.visibility</p:attrName>
                                        </p:attrNameLst>
                                      </p:cBhvr>
                                      <p:to>
                                        <p:strVal val="visible"/>
                                      </p:to>
                                    </p:set>
                                    <p:animEffect transition="in" filter="fade">
                                      <p:cBhvr>
                                        <p:cTn id="155" dur="500"/>
                                        <p:tgtEl>
                                          <p:spTgt spid="8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Effect transition="in" filter="fade">
                                      <p:cBhvr>
                                        <p:cTn id="158" dur="500"/>
                                        <p:tgtEl>
                                          <p:spTgt spid="8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childTnLst>
                                    <p:set>
                                      <p:cBhvr>
                                        <p:cTn id="162" dur="1" fill="hold">
                                          <p:stCondLst>
                                            <p:cond delay="0"/>
                                          </p:stCondLst>
                                        </p:cTn>
                                        <p:tgtEl>
                                          <p:spTgt spid="71"/>
                                        </p:tgtEl>
                                        <p:attrNameLst>
                                          <p:attrName>style.visibility</p:attrName>
                                        </p:attrNameLst>
                                      </p:cBhvr>
                                      <p:to>
                                        <p:strVal val="visible"/>
                                      </p:to>
                                    </p:set>
                                    <p:animEffect transition="in" filter="wipe(left)">
                                      <p:cBhvr>
                                        <p:cTn id="163" dur="1000"/>
                                        <p:tgtEl>
                                          <p:spTgt spid="71"/>
                                        </p:tgtEl>
                                      </p:cBhvr>
                                    </p:animEffect>
                                  </p:childTnLst>
                                </p:cTn>
                              </p:par>
                            </p:childTnLst>
                          </p:cTn>
                        </p:par>
                      </p:childTnLst>
                    </p:cTn>
                  </p:par>
                  <p:par>
                    <p:cTn id="164" fill="hold">
                      <p:stCondLst>
                        <p:cond delay="indefinite"/>
                      </p:stCondLst>
                      <p:childTnLst>
                        <p:par>
                          <p:cTn id="165" fill="hold">
                            <p:stCondLst>
                              <p:cond delay="0"/>
                            </p:stCondLst>
                            <p:childTnLst>
                              <p:par>
                                <p:cTn id="166" presetID="26" presetClass="emph" presetSubtype="0" repeatCount="2000" fill="hold" grpId="2" nodeType="clickEffect">
                                  <p:stCondLst>
                                    <p:cond delay="0"/>
                                  </p:stCondLst>
                                  <p:childTnLst>
                                    <p:animEffect transition="out" filter="fade">
                                      <p:cBhvr>
                                        <p:cTn id="167" dur="500" tmFilter="0, 0; .2, .5; .8, .5; 1, 0"/>
                                        <p:tgtEl>
                                          <p:spTgt spid="74"/>
                                        </p:tgtEl>
                                      </p:cBhvr>
                                    </p:animEffect>
                                    <p:animScale>
                                      <p:cBhvr>
                                        <p:cTn id="168" dur="250" autoRev="1" fill="hold"/>
                                        <p:tgtEl>
                                          <p:spTgt spid="74"/>
                                        </p:tgtEl>
                                      </p:cBhvr>
                                      <p:by x="105000" y="105000"/>
                                    </p:animScale>
                                  </p:childTnLst>
                                </p:cTn>
                              </p:par>
                              <p:par>
                                <p:cTn id="169" presetID="26" presetClass="emph" presetSubtype="0" repeatCount="2000" fill="hold" grpId="2" nodeType="withEffect">
                                  <p:stCondLst>
                                    <p:cond delay="0"/>
                                  </p:stCondLst>
                                  <p:childTnLst>
                                    <p:animEffect transition="out" filter="fade">
                                      <p:cBhvr>
                                        <p:cTn id="170" dur="500" tmFilter="0, 0; .2, .5; .8, .5; 1, 0"/>
                                        <p:tgtEl>
                                          <p:spTgt spid="77"/>
                                        </p:tgtEl>
                                      </p:cBhvr>
                                    </p:animEffect>
                                    <p:animScale>
                                      <p:cBhvr>
                                        <p:cTn id="171" dur="250" autoRev="1" fill="hold"/>
                                        <p:tgtEl>
                                          <p:spTgt spid="77"/>
                                        </p:tgtEl>
                                      </p:cBhvr>
                                      <p:by x="105000" y="105000"/>
                                    </p:animScale>
                                  </p:childTnLst>
                                </p:cTn>
                              </p:par>
                              <p:par>
                                <p:cTn id="172" presetID="26" presetClass="emph" presetSubtype="0" repeatCount="2000" fill="hold" grpId="2" nodeType="withEffect">
                                  <p:stCondLst>
                                    <p:cond delay="0"/>
                                  </p:stCondLst>
                                  <p:childTnLst>
                                    <p:animEffect transition="out" filter="fade">
                                      <p:cBhvr>
                                        <p:cTn id="173" dur="500" tmFilter="0, 0; .2, .5; .8, .5; 1, 0"/>
                                        <p:tgtEl>
                                          <p:spTgt spid="80"/>
                                        </p:tgtEl>
                                      </p:cBhvr>
                                    </p:animEffect>
                                    <p:animScale>
                                      <p:cBhvr>
                                        <p:cTn id="174" dur="250" autoRev="1" fill="hold"/>
                                        <p:tgtEl>
                                          <p:spTgt spid="80"/>
                                        </p:tgtEl>
                                      </p:cBhvr>
                                      <p:by x="105000" y="105000"/>
                                    </p:animScale>
                                  </p:childTnLst>
                                </p:cTn>
                              </p:par>
                              <p:par>
                                <p:cTn id="175" presetID="26" presetClass="emph" presetSubtype="0" repeatCount="2000" fill="hold" grpId="2" nodeType="withEffect">
                                  <p:stCondLst>
                                    <p:cond delay="0"/>
                                  </p:stCondLst>
                                  <p:childTnLst>
                                    <p:animEffect transition="out" filter="fade">
                                      <p:cBhvr>
                                        <p:cTn id="176" dur="500" tmFilter="0, 0; .2, .5; .8, .5; 1, 0"/>
                                        <p:tgtEl>
                                          <p:spTgt spid="83"/>
                                        </p:tgtEl>
                                      </p:cBhvr>
                                    </p:animEffect>
                                    <p:animScale>
                                      <p:cBhvr>
                                        <p:cTn id="177" dur="25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2" grpId="2" animBg="1"/>
      <p:bldP spid="73" grpId="0" animBg="1"/>
      <p:bldP spid="73" grpId="1" animBg="1"/>
      <p:bldP spid="73" grpId="2" animBg="1"/>
      <p:bldP spid="74" grpId="0" animBg="1"/>
      <p:bldP spid="74" grpId="1" animBg="1"/>
      <p:bldP spid="74" grpId="2" animBg="1"/>
      <p:bldP spid="74" grpId="3" animBg="1"/>
      <p:bldP spid="75" grpId="0" animBg="1"/>
      <p:bldP spid="75" grpId="1" animBg="1"/>
      <p:bldP spid="75" grpId="2" animBg="1"/>
      <p:bldP spid="76" grpId="0" animBg="1"/>
      <p:bldP spid="76" grpId="1" animBg="1"/>
      <p:bldP spid="76" grpId="2" animBg="1"/>
      <p:bldP spid="77" grpId="0" animBg="1"/>
      <p:bldP spid="77" grpId="1" animBg="1"/>
      <p:bldP spid="77" grpId="2" animBg="1"/>
      <p:bldP spid="77" grpId="3" animBg="1"/>
      <p:bldP spid="78" grpId="0" animBg="1"/>
      <p:bldP spid="78" grpId="1" animBg="1"/>
      <p:bldP spid="78" grpId="2" animBg="1"/>
      <p:bldP spid="79" grpId="0" animBg="1"/>
      <p:bldP spid="79" grpId="1" animBg="1"/>
      <p:bldP spid="79" grpId="2" animBg="1"/>
      <p:bldP spid="80" grpId="0" animBg="1"/>
      <p:bldP spid="80" grpId="1" animBg="1"/>
      <p:bldP spid="80" grpId="2" animBg="1"/>
      <p:bldP spid="80" grpId="3" animBg="1"/>
      <p:bldP spid="81" grpId="0" animBg="1"/>
      <p:bldP spid="81" grpId="1" animBg="1"/>
      <p:bldP spid="81" grpId="2" animBg="1"/>
      <p:bldP spid="82" grpId="0" animBg="1"/>
      <p:bldP spid="82" grpId="1" animBg="1"/>
      <p:bldP spid="82" grpId="2" animBg="1"/>
      <p:bldP spid="83" grpId="0" animBg="1"/>
      <p:bldP spid="83" grpId="1" animBg="1"/>
      <p:bldP spid="83" grpId="2" animBg="1"/>
      <p:bldP spid="83" grpId="3" animBg="1"/>
      <p:bldP spid="84" grpId="0"/>
      <p:bldP spid="85" grpId="0"/>
      <p:bldP spid="86" grpId="0"/>
      <p:bldP spid="87" grpId="0"/>
      <p:bldP spid="88" grpId="0"/>
      <p:bldP spid="89" grpId="0"/>
      <p:bldP spid="90" grpId="0" animBg="1"/>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Graphic 22" descr="Lightbulb outline">
            <a:extLst>
              <a:ext uri="{FF2B5EF4-FFF2-40B4-BE49-F238E27FC236}">
                <a16:creationId xmlns:a16="http://schemas.microsoft.com/office/drawing/2014/main" id="{DA399D36-40E2-41E9-88C6-70058530B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0907" y="5858557"/>
            <a:ext cx="914400" cy="914400"/>
          </a:xfrm>
          <a:prstGeom prst="rect">
            <a:avLst/>
          </a:prstGeom>
        </p:spPr>
      </p:pic>
      <p:sp>
        <p:nvSpPr>
          <p:cNvPr id="42" name="TextBox 41">
            <a:extLst>
              <a:ext uri="{FF2B5EF4-FFF2-40B4-BE49-F238E27FC236}">
                <a16:creationId xmlns:a16="http://schemas.microsoft.com/office/drawing/2014/main" id="{59A2CE41-14B2-45B9-8D74-BF377DBD9C3D}"/>
              </a:ext>
            </a:extLst>
          </p:cNvPr>
          <p:cNvSpPr txBox="1"/>
          <p:nvPr/>
        </p:nvSpPr>
        <p:spPr bwMode="auto">
          <a:xfrm>
            <a:off x="1950050" y="6161868"/>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How would you write this as a division number sentence?</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8159E276-E6B4-4C22-AE9C-527B6042FE7E}"/>
                  </a:ext>
                </a:extLst>
              </p:cNvPr>
              <p:cNvSpPr/>
              <p:nvPr/>
            </p:nvSpPr>
            <p:spPr>
              <a:xfrm>
                <a:off x="1098690" y="586728"/>
                <a:ext cx="5346335" cy="2411173"/>
              </a:xfrm>
              <a:prstGeom prst="rect">
                <a:avLst/>
              </a:prstGeom>
            </p:spPr>
            <p:txBody>
              <a:bodyPr wrap="none">
                <a:spAutoFit/>
              </a:bodyPr>
              <a:lstStyle/>
              <a:p>
                <a:pPr>
                  <a:buNone/>
                </a:pPr>
                <a:r>
                  <a:rPr lang="en-GB" sz="2800" dirty="0"/>
                  <a:t>There are 84 children in the hall</a:t>
                </a:r>
                <a:r>
                  <a:rPr lang="en-GB" sz="2800" dirty="0">
                    <a:solidFill>
                      <a:schemeClr val="tx1"/>
                    </a:solidFill>
                  </a:rPr>
                  <a:t>.</a:t>
                </a:r>
              </a:p>
              <a:p>
                <a:pPr>
                  <a:buNone/>
                </a:pPr>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a:solidFill>
                              <a:schemeClr val="tx1"/>
                            </a:solidFill>
                          </a:rPr>
                          <m:t>1</m:t>
                        </m:r>
                      </m:num>
                      <m:den>
                        <m:r>
                          <m:rPr>
                            <m:nor/>
                          </m:rPr>
                          <a:rPr lang="en-GB" sz="2800" b="0" i="0" smtClean="0">
                            <a:solidFill>
                              <a:schemeClr val="tx1"/>
                            </a:solidFill>
                          </a:rPr>
                          <m:t>2</m:t>
                        </m:r>
                      </m:den>
                    </m:f>
                  </m:oMath>
                </a14:m>
                <a:r>
                  <a:rPr lang="en-GB" sz="2800" dirty="0">
                    <a:solidFill>
                      <a:schemeClr val="tx1"/>
                    </a:solidFill>
                  </a:rPr>
                  <a:t> of the children are girls.</a:t>
                </a:r>
              </a:p>
              <a:p>
                <a:pPr>
                  <a:buNone/>
                </a:pPr>
                <a:r>
                  <a:rPr lang="en-GB" sz="2800" dirty="0"/>
                  <a:t>How many girls are there?</a:t>
                </a:r>
                <a:endParaRPr lang="en-GB" sz="2800" dirty="0">
                  <a:solidFill>
                    <a:schemeClr val="tx1"/>
                  </a:solidFill>
                </a:endParaRPr>
              </a:p>
              <a:p>
                <a:pPr>
                  <a:buNone/>
                </a:pPr>
                <a:endParaRPr lang="en-GB" sz="2800" dirty="0">
                  <a:solidFill>
                    <a:schemeClr val="tx1"/>
                  </a:solidFill>
                </a:endParaRPr>
              </a:p>
            </p:txBody>
          </p:sp>
        </mc:Choice>
        <mc:Fallback xmlns="">
          <p:sp>
            <p:nvSpPr>
              <p:cNvPr id="32" name="Rectangle 31">
                <a:extLst>
                  <a:ext uri="{FF2B5EF4-FFF2-40B4-BE49-F238E27FC236}">
                    <a16:creationId xmlns:a16="http://schemas.microsoft.com/office/drawing/2014/main" id="{8159E276-E6B4-4C22-AE9C-527B6042FE7E}"/>
                  </a:ext>
                </a:extLst>
              </p:cNvPr>
              <p:cNvSpPr>
                <a:spLocks noRot="1" noChangeAspect="1" noMove="1" noResize="1" noEditPoints="1" noAdjustHandles="1" noChangeArrowheads="1" noChangeShapeType="1" noTextEdit="1"/>
              </p:cNvSpPr>
              <p:nvPr/>
            </p:nvSpPr>
            <p:spPr>
              <a:xfrm>
                <a:off x="1098690" y="586728"/>
                <a:ext cx="5346335" cy="2411173"/>
              </a:xfrm>
              <a:prstGeom prst="rect">
                <a:avLst/>
              </a:prstGeom>
              <a:blipFill>
                <a:blip r:embed="rId5"/>
                <a:stretch>
                  <a:fillRect l="-2281" t="-2525" r="-1254"/>
                </a:stretch>
              </a:blipFill>
            </p:spPr>
            <p:txBody>
              <a:bodyPr/>
              <a:lstStyle/>
              <a:p>
                <a:r>
                  <a:rPr lang="en-GB">
                    <a:noFill/>
                  </a:rPr>
                  <a:t> </a:t>
                </a:r>
              </a:p>
            </p:txBody>
          </p:sp>
        </mc:Fallback>
      </mc:AlternateContent>
      <p:graphicFrame>
        <p:nvGraphicFramePr>
          <p:cNvPr id="41" name="Table 40">
            <a:extLst>
              <a:ext uri="{FF2B5EF4-FFF2-40B4-BE49-F238E27FC236}">
                <a16:creationId xmlns:a16="http://schemas.microsoft.com/office/drawing/2014/main" id="{8FA121C8-349F-436F-9B0D-D67339141EE6}"/>
              </a:ext>
            </a:extLst>
          </p:cNvPr>
          <p:cNvGraphicFramePr>
            <a:graphicFrameLocks noGrp="1"/>
          </p:cNvGraphicFramePr>
          <p:nvPr>
            <p:extLst>
              <p:ext uri="{D42A27DB-BD31-4B8C-83A1-F6EECF244321}">
                <p14:modId xmlns:p14="http://schemas.microsoft.com/office/powerpoint/2010/main" val="4224374017"/>
              </p:ext>
            </p:extLst>
          </p:nvPr>
        </p:nvGraphicFramePr>
        <p:xfrm>
          <a:off x="912993" y="4388014"/>
          <a:ext cx="6252588" cy="1382241"/>
        </p:xfrm>
        <a:graphic>
          <a:graphicData uri="http://schemas.openxmlformats.org/drawingml/2006/table">
            <a:tbl>
              <a:tblPr firstRow="1" bandRow="1">
                <a:tableStyleId>{5940675A-B579-460E-94D1-54222C63F5DA}</a:tableStyleId>
              </a:tblPr>
              <a:tblGrid>
                <a:gridCol w="3126294">
                  <a:extLst>
                    <a:ext uri="{9D8B030D-6E8A-4147-A177-3AD203B41FA5}">
                      <a16:colId xmlns:a16="http://schemas.microsoft.com/office/drawing/2014/main" val="633061786"/>
                    </a:ext>
                  </a:extLst>
                </a:gridCol>
                <a:gridCol w="3126294">
                  <a:extLst>
                    <a:ext uri="{9D8B030D-6E8A-4147-A177-3AD203B41FA5}">
                      <a16:colId xmlns:a16="http://schemas.microsoft.com/office/drawing/2014/main" val="3893620825"/>
                    </a:ext>
                  </a:extLst>
                </a:gridCol>
              </a:tblGrid>
              <a:tr h="1382241">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53578"/>
                  </a:ext>
                </a:extLst>
              </a:tr>
            </a:tbl>
          </a:graphicData>
        </a:graphic>
      </p:graphicFrame>
      <p:graphicFrame>
        <p:nvGraphicFramePr>
          <p:cNvPr id="43" name="Table 42">
            <a:extLst>
              <a:ext uri="{FF2B5EF4-FFF2-40B4-BE49-F238E27FC236}">
                <a16:creationId xmlns:a16="http://schemas.microsoft.com/office/drawing/2014/main" id="{058560B0-354E-485C-8A72-9C3A41A69B0D}"/>
              </a:ext>
            </a:extLst>
          </p:cNvPr>
          <p:cNvGraphicFramePr>
            <a:graphicFrameLocks noGrp="1"/>
          </p:cNvGraphicFramePr>
          <p:nvPr>
            <p:extLst>
              <p:ext uri="{D42A27DB-BD31-4B8C-83A1-F6EECF244321}">
                <p14:modId xmlns:p14="http://schemas.microsoft.com/office/powerpoint/2010/main" val="1774830710"/>
              </p:ext>
            </p:extLst>
          </p:nvPr>
        </p:nvGraphicFramePr>
        <p:xfrm>
          <a:off x="912993" y="4388014"/>
          <a:ext cx="6252588" cy="1382241"/>
        </p:xfrm>
        <a:graphic>
          <a:graphicData uri="http://schemas.openxmlformats.org/drawingml/2006/table">
            <a:tbl>
              <a:tblPr firstRow="1" bandRow="1">
                <a:tableStyleId>{5940675A-B579-460E-94D1-54222C63F5DA}</a:tableStyleId>
              </a:tblPr>
              <a:tblGrid>
                <a:gridCol w="3126294">
                  <a:extLst>
                    <a:ext uri="{9D8B030D-6E8A-4147-A177-3AD203B41FA5}">
                      <a16:colId xmlns:a16="http://schemas.microsoft.com/office/drawing/2014/main" val="633061786"/>
                    </a:ext>
                  </a:extLst>
                </a:gridCol>
                <a:gridCol w="3126294">
                  <a:extLst>
                    <a:ext uri="{9D8B030D-6E8A-4147-A177-3AD203B41FA5}">
                      <a16:colId xmlns:a16="http://schemas.microsoft.com/office/drawing/2014/main" val="1895185168"/>
                    </a:ext>
                  </a:extLst>
                </a:gridCol>
              </a:tblGrid>
              <a:tr h="1382241">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253578"/>
                  </a:ext>
                </a:extLst>
              </a:tr>
            </a:tbl>
          </a:graphicData>
        </a:graphic>
      </p:graphicFrame>
      <p:sp>
        <p:nvSpPr>
          <p:cNvPr id="46" name="Left Brace 45">
            <a:extLst>
              <a:ext uri="{FF2B5EF4-FFF2-40B4-BE49-F238E27FC236}">
                <a16:creationId xmlns:a16="http://schemas.microsoft.com/office/drawing/2014/main" id="{20121CC3-9966-4A70-BB04-EE15F8544FE2}"/>
              </a:ext>
            </a:extLst>
          </p:cNvPr>
          <p:cNvSpPr/>
          <p:nvPr/>
        </p:nvSpPr>
        <p:spPr>
          <a:xfrm rot="5400000">
            <a:off x="3897050" y="1068904"/>
            <a:ext cx="265043" cy="62525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p:sp>
        <p:nvSpPr>
          <p:cNvPr id="47" name="Rectangle 46">
            <a:extLst>
              <a:ext uri="{FF2B5EF4-FFF2-40B4-BE49-F238E27FC236}">
                <a16:creationId xmlns:a16="http://schemas.microsoft.com/office/drawing/2014/main" id="{AFD6AE53-67DE-455D-A01E-86B003C3B844}"/>
              </a:ext>
            </a:extLst>
          </p:cNvPr>
          <p:cNvSpPr/>
          <p:nvPr/>
        </p:nvSpPr>
        <p:spPr>
          <a:xfrm>
            <a:off x="3736862" y="3603990"/>
            <a:ext cx="585417" cy="523220"/>
          </a:xfrm>
          <a:prstGeom prst="rect">
            <a:avLst/>
          </a:prstGeom>
        </p:spPr>
        <p:txBody>
          <a:bodyPr wrap="none">
            <a:spAutoFit/>
          </a:bodyPr>
          <a:lstStyle/>
          <a:p>
            <a:pPr>
              <a:buNone/>
            </a:pPr>
            <a:r>
              <a:rPr lang="en-GB" sz="2800" dirty="0"/>
              <a:t>84</a:t>
            </a:r>
          </a:p>
        </p:txBody>
      </p:sp>
      <p:pic>
        <p:nvPicPr>
          <p:cNvPr id="48" name="Picture 47">
            <a:extLst>
              <a:ext uri="{FF2B5EF4-FFF2-40B4-BE49-F238E27FC236}">
                <a16:creationId xmlns:a16="http://schemas.microsoft.com/office/drawing/2014/main" id="{21DD7383-18E2-4861-9E2F-09A21AF08792}"/>
              </a:ext>
            </a:extLst>
          </p:cNvPr>
          <p:cNvPicPr>
            <a:picLocks noChangeAspect="1"/>
          </p:cNvPicPr>
          <p:nvPr/>
        </p:nvPicPr>
        <p:blipFill rotWithShape="1">
          <a:blip r:embed="rId6"/>
          <a:srcRect t="13755" b="22686"/>
          <a:stretch/>
        </p:blipFill>
        <p:spPr>
          <a:xfrm>
            <a:off x="5104960" y="2526134"/>
            <a:ext cx="456953" cy="332439"/>
          </a:xfrm>
          <a:prstGeom prst="rect">
            <a:avLst/>
          </a:prstGeom>
        </p:spPr>
      </p:pic>
      <p:pic>
        <p:nvPicPr>
          <p:cNvPr id="49" name="Picture 48">
            <a:extLst>
              <a:ext uri="{FF2B5EF4-FFF2-40B4-BE49-F238E27FC236}">
                <a16:creationId xmlns:a16="http://schemas.microsoft.com/office/drawing/2014/main" id="{809844C9-D108-4B04-9B0C-AB32A9EB9816}"/>
              </a:ext>
            </a:extLst>
          </p:cNvPr>
          <p:cNvPicPr>
            <a:picLocks noChangeAspect="1"/>
          </p:cNvPicPr>
          <p:nvPr/>
        </p:nvPicPr>
        <p:blipFill rotWithShape="1">
          <a:blip r:embed="rId7"/>
          <a:srcRect l="24035" t="8826" r="34042" b="6590"/>
          <a:stretch/>
        </p:blipFill>
        <p:spPr>
          <a:xfrm rot="5400000">
            <a:off x="4020076" y="2544601"/>
            <a:ext cx="360337" cy="1995405"/>
          </a:xfrm>
          <a:prstGeom prst="rect">
            <a:avLst/>
          </a:prstGeom>
        </p:spPr>
      </p:pic>
      <p:pic>
        <p:nvPicPr>
          <p:cNvPr id="50" name="Picture 49">
            <a:extLst>
              <a:ext uri="{FF2B5EF4-FFF2-40B4-BE49-F238E27FC236}">
                <a16:creationId xmlns:a16="http://schemas.microsoft.com/office/drawing/2014/main" id="{FF743147-8BA2-450C-96A5-FD687923E0F1}"/>
              </a:ext>
            </a:extLst>
          </p:cNvPr>
          <p:cNvPicPr>
            <a:picLocks noChangeAspect="1"/>
          </p:cNvPicPr>
          <p:nvPr/>
        </p:nvPicPr>
        <p:blipFill rotWithShape="1">
          <a:blip r:embed="rId7"/>
          <a:srcRect l="24631" t="8999" r="37559" b="7870"/>
          <a:stretch/>
        </p:blipFill>
        <p:spPr>
          <a:xfrm rot="5400000">
            <a:off x="4013526" y="2260579"/>
            <a:ext cx="324989" cy="1995409"/>
          </a:xfrm>
          <a:prstGeom prst="rect">
            <a:avLst/>
          </a:prstGeom>
        </p:spPr>
      </p:pic>
      <p:pic>
        <p:nvPicPr>
          <p:cNvPr id="51" name="Picture 50">
            <a:extLst>
              <a:ext uri="{FF2B5EF4-FFF2-40B4-BE49-F238E27FC236}">
                <a16:creationId xmlns:a16="http://schemas.microsoft.com/office/drawing/2014/main" id="{A43C529F-6CAB-4C01-B31E-CDAAD2FF7C31}"/>
              </a:ext>
            </a:extLst>
          </p:cNvPr>
          <p:cNvPicPr>
            <a:picLocks noChangeAspect="1"/>
          </p:cNvPicPr>
          <p:nvPr/>
        </p:nvPicPr>
        <p:blipFill rotWithShape="1">
          <a:blip r:embed="rId7"/>
          <a:srcRect l="26508" t="9546" r="38232" b="7321"/>
          <a:stretch/>
        </p:blipFill>
        <p:spPr>
          <a:xfrm rot="5400000">
            <a:off x="4009058" y="1698884"/>
            <a:ext cx="303074" cy="1995408"/>
          </a:xfrm>
          <a:prstGeom prst="rect">
            <a:avLst/>
          </a:prstGeom>
        </p:spPr>
      </p:pic>
      <p:pic>
        <p:nvPicPr>
          <p:cNvPr id="52" name="Picture 51">
            <a:extLst>
              <a:ext uri="{FF2B5EF4-FFF2-40B4-BE49-F238E27FC236}">
                <a16:creationId xmlns:a16="http://schemas.microsoft.com/office/drawing/2014/main" id="{8E83659A-80DF-4154-AAF5-73D504DA19E2}"/>
              </a:ext>
            </a:extLst>
          </p:cNvPr>
          <p:cNvPicPr>
            <a:picLocks noChangeAspect="1"/>
          </p:cNvPicPr>
          <p:nvPr/>
        </p:nvPicPr>
        <p:blipFill rotWithShape="1">
          <a:blip r:embed="rId7"/>
          <a:srcRect l="22047" t="8642" r="36031" b="6774"/>
          <a:stretch/>
        </p:blipFill>
        <p:spPr>
          <a:xfrm rot="5400000">
            <a:off x="1921247" y="2223226"/>
            <a:ext cx="360336" cy="2030276"/>
          </a:xfrm>
          <a:prstGeom prst="rect">
            <a:avLst/>
          </a:prstGeom>
        </p:spPr>
      </p:pic>
      <p:pic>
        <p:nvPicPr>
          <p:cNvPr id="53" name="Picture 52">
            <a:extLst>
              <a:ext uri="{FF2B5EF4-FFF2-40B4-BE49-F238E27FC236}">
                <a16:creationId xmlns:a16="http://schemas.microsoft.com/office/drawing/2014/main" id="{09650A7C-DB83-4ED5-A8B0-B3FAA7502E8E}"/>
              </a:ext>
            </a:extLst>
          </p:cNvPr>
          <p:cNvPicPr>
            <a:picLocks noChangeAspect="1"/>
          </p:cNvPicPr>
          <p:nvPr/>
        </p:nvPicPr>
        <p:blipFill rotWithShape="1">
          <a:blip r:embed="rId7"/>
          <a:srcRect l="23045" t="9710" r="35483" b="7159"/>
          <a:stretch/>
        </p:blipFill>
        <p:spPr>
          <a:xfrm rot="5400000">
            <a:off x="3997791" y="1985961"/>
            <a:ext cx="356461" cy="1995407"/>
          </a:xfrm>
          <a:prstGeom prst="rect">
            <a:avLst/>
          </a:prstGeom>
        </p:spPr>
      </p:pic>
      <p:pic>
        <p:nvPicPr>
          <p:cNvPr id="54" name="Picture 53">
            <a:extLst>
              <a:ext uri="{FF2B5EF4-FFF2-40B4-BE49-F238E27FC236}">
                <a16:creationId xmlns:a16="http://schemas.microsoft.com/office/drawing/2014/main" id="{3966DC7C-3178-480D-9F84-E70B34DEA89F}"/>
              </a:ext>
            </a:extLst>
          </p:cNvPr>
          <p:cNvPicPr>
            <a:picLocks noChangeAspect="1"/>
          </p:cNvPicPr>
          <p:nvPr/>
        </p:nvPicPr>
        <p:blipFill rotWithShape="1">
          <a:blip r:embed="rId7"/>
          <a:srcRect l="24631" t="8579" r="37559" b="8128"/>
          <a:stretch/>
        </p:blipFill>
        <p:spPr>
          <a:xfrm rot="5400000">
            <a:off x="1981916" y="2557445"/>
            <a:ext cx="324988" cy="1999281"/>
          </a:xfrm>
          <a:prstGeom prst="rect">
            <a:avLst/>
          </a:prstGeom>
        </p:spPr>
      </p:pic>
      <p:pic>
        <p:nvPicPr>
          <p:cNvPr id="55" name="Picture 54">
            <a:extLst>
              <a:ext uri="{FF2B5EF4-FFF2-40B4-BE49-F238E27FC236}">
                <a16:creationId xmlns:a16="http://schemas.microsoft.com/office/drawing/2014/main" id="{3DE5A377-149A-40BA-B881-8BE0A523CF5F}"/>
              </a:ext>
            </a:extLst>
          </p:cNvPr>
          <p:cNvPicPr>
            <a:picLocks noChangeAspect="1"/>
          </p:cNvPicPr>
          <p:nvPr/>
        </p:nvPicPr>
        <p:blipFill rotWithShape="1">
          <a:blip r:embed="rId7"/>
          <a:srcRect l="26507" t="9709" r="35683" b="7160"/>
          <a:stretch/>
        </p:blipFill>
        <p:spPr>
          <a:xfrm rot="5400000">
            <a:off x="1923559" y="1987485"/>
            <a:ext cx="324986" cy="1995407"/>
          </a:xfrm>
          <a:prstGeom prst="rect">
            <a:avLst/>
          </a:prstGeom>
        </p:spPr>
      </p:pic>
      <p:pic>
        <p:nvPicPr>
          <p:cNvPr id="56" name="Picture 55">
            <a:extLst>
              <a:ext uri="{FF2B5EF4-FFF2-40B4-BE49-F238E27FC236}">
                <a16:creationId xmlns:a16="http://schemas.microsoft.com/office/drawing/2014/main" id="{6A8CACC3-5260-4FFD-99C6-AEE9A405543D}"/>
              </a:ext>
            </a:extLst>
          </p:cNvPr>
          <p:cNvPicPr>
            <a:picLocks noChangeAspect="1"/>
          </p:cNvPicPr>
          <p:nvPr/>
        </p:nvPicPr>
        <p:blipFill rotWithShape="1">
          <a:blip r:embed="rId7"/>
          <a:srcRect l="22047" t="8579" r="36031" b="8128"/>
          <a:stretch/>
        </p:blipFill>
        <p:spPr>
          <a:xfrm rot="5400000">
            <a:off x="1921247" y="1671064"/>
            <a:ext cx="360337" cy="1999281"/>
          </a:xfrm>
          <a:prstGeom prst="rect">
            <a:avLst/>
          </a:prstGeom>
        </p:spPr>
      </p:pic>
      <p:pic>
        <p:nvPicPr>
          <p:cNvPr id="57" name="Picture 56">
            <a:extLst>
              <a:ext uri="{FF2B5EF4-FFF2-40B4-BE49-F238E27FC236}">
                <a16:creationId xmlns:a16="http://schemas.microsoft.com/office/drawing/2014/main" id="{F4709B92-8BF1-44A3-B2C0-E2F9DE567D35}"/>
              </a:ext>
            </a:extLst>
          </p:cNvPr>
          <p:cNvPicPr>
            <a:picLocks noChangeAspect="1"/>
          </p:cNvPicPr>
          <p:nvPr/>
        </p:nvPicPr>
        <p:blipFill rotWithShape="1">
          <a:blip r:embed="rId6"/>
          <a:srcRect t="13459" b="26881"/>
          <a:stretch/>
        </p:blipFill>
        <p:spPr>
          <a:xfrm>
            <a:off x="5104960" y="2796678"/>
            <a:ext cx="456953" cy="312034"/>
          </a:xfrm>
          <a:prstGeom prst="rect">
            <a:avLst/>
          </a:prstGeom>
        </p:spPr>
      </p:pic>
      <p:pic>
        <p:nvPicPr>
          <p:cNvPr id="58" name="Picture 57">
            <a:extLst>
              <a:ext uri="{FF2B5EF4-FFF2-40B4-BE49-F238E27FC236}">
                <a16:creationId xmlns:a16="http://schemas.microsoft.com/office/drawing/2014/main" id="{C3017487-CC90-46DD-8C5B-B4E5EC9D5869}"/>
              </a:ext>
            </a:extLst>
          </p:cNvPr>
          <p:cNvPicPr>
            <a:picLocks noChangeAspect="1"/>
          </p:cNvPicPr>
          <p:nvPr/>
        </p:nvPicPr>
        <p:blipFill rotWithShape="1">
          <a:blip r:embed="rId6"/>
          <a:srcRect t="13460" b="26881"/>
          <a:stretch/>
        </p:blipFill>
        <p:spPr>
          <a:xfrm>
            <a:off x="5104960" y="3100578"/>
            <a:ext cx="456953" cy="312034"/>
          </a:xfrm>
          <a:prstGeom prst="rect">
            <a:avLst/>
          </a:prstGeom>
        </p:spPr>
      </p:pic>
      <p:pic>
        <p:nvPicPr>
          <p:cNvPr id="59" name="Picture 58">
            <a:extLst>
              <a:ext uri="{FF2B5EF4-FFF2-40B4-BE49-F238E27FC236}">
                <a16:creationId xmlns:a16="http://schemas.microsoft.com/office/drawing/2014/main" id="{DBD46B93-0EC1-49D1-B6D4-90665E254321}"/>
              </a:ext>
            </a:extLst>
          </p:cNvPr>
          <p:cNvPicPr>
            <a:picLocks noChangeAspect="1"/>
          </p:cNvPicPr>
          <p:nvPr/>
        </p:nvPicPr>
        <p:blipFill rotWithShape="1">
          <a:blip r:embed="rId6"/>
          <a:srcRect t="13065" b="23375"/>
          <a:stretch/>
        </p:blipFill>
        <p:spPr>
          <a:xfrm>
            <a:off x="5173725" y="3431034"/>
            <a:ext cx="456953" cy="332439"/>
          </a:xfrm>
          <a:prstGeom prst="rect">
            <a:avLst/>
          </a:prstGeom>
        </p:spPr>
      </p:pic>
    </p:spTree>
    <p:extLst>
      <p:ext uri="{BB962C8B-B14F-4D97-AF65-F5344CB8AC3E}">
        <p14:creationId xmlns:p14="http://schemas.microsoft.com/office/powerpoint/2010/main" val="11840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77778E-7 1.48148E-6 L -0.09288 0.30625 " pathEditMode="relative" rAng="0" ptsTypes="AA">
                                      <p:cBhvr>
                                        <p:cTn id="72" dur="250" fill="hold"/>
                                        <p:tgtEl>
                                          <p:spTgt spid="53"/>
                                        </p:tgtEl>
                                        <p:attrNameLst>
                                          <p:attrName>ppt_x</p:attrName>
                                          <p:attrName>ppt_y</p:attrName>
                                        </p:attrNameLst>
                                      </p:cBhvr>
                                      <p:rCtr x="-4653" y="15301"/>
                                    </p:animMotion>
                                  </p:childTnLst>
                                </p:cTn>
                              </p:par>
                            </p:childTnLst>
                          </p:cTn>
                        </p:par>
                        <p:par>
                          <p:cTn id="73" fill="hold">
                            <p:stCondLst>
                              <p:cond delay="250"/>
                            </p:stCondLst>
                            <p:childTnLst>
                              <p:par>
                                <p:cTn id="74" presetID="42" presetClass="path" presetSubtype="0" accel="50000" decel="50000" fill="hold" nodeType="afterEffect">
                                  <p:stCondLst>
                                    <p:cond delay="0"/>
                                  </p:stCondLst>
                                  <p:childTnLst>
                                    <p:animMotion origin="layout" path="M 5.55556E-7 0 L 0.02708 0.30579 " pathEditMode="relative" rAng="0" ptsTypes="AA">
                                      <p:cBhvr>
                                        <p:cTn id="75" dur="250" fill="hold"/>
                                        <p:tgtEl>
                                          <p:spTgt spid="49"/>
                                        </p:tgtEl>
                                        <p:attrNameLst>
                                          <p:attrName>ppt_x</p:attrName>
                                          <p:attrName>ppt_y</p:attrName>
                                        </p:attrNameLst>
                                      </p:cBhvr>
                                      <p:rCtr x="1354" y="15278"/>
                                    </p:animMotion>
                                  </p:childTnLst>
                                </p:cTn>
                              </p:par>
                            </p:childTnLst>
                          </p:cTn>
                        </p:par>
                        <p:par>
                          <p:cTn id="76" fill="hold">
                            <p:stCondLst>
                              <p:cond delay="500"/>
                            </p:stCondLst>
                            <p:childTnLst>
                              <p:par>
                                <p:cTn id="77" presetID="42" presetClass="path" presetSubtype="0" accel="50000" decel="50000" fill="hold" nodeType="afterEffect">
                                  <p:stCondLst>
                                    <p:cond delay="0"/>
                                  </p:stCondLst>
                                  <p:childTnLst>
                                    <p:animMotion origin="layout" path="M -3.05556E-6 0 L -0.09479 0.30671 " pathEditMode="relative" rAng="0" ptsTypes="AA">
                                      <p:cBhvr>
                                        <p:cTn id="78" dur="250" fill="hold"/>
                                        <p:tgtEl>
                                          <p:spTgt spid="54"/>
                                        </p:tgtEl>
                                        <p:attrNameLst>
                                          <p:attrName>ppt_x</p:attrName>
                                          <p:attrName>ppt_y</p:attrName>
                                        </p:attrNameLst>
                                      </p:cBhvr>
                                      <p:rCtr x="-4740" y="15324"/>
                                    </p:animMotion>
                                  </p:childTnLst>
                                </p:cTn>
                              </p:par>
                            </p:childTnLst>
                          </p:cTn>
                        </p:par>
                        <p:par>
                          <p:cTn id="79" fill="hold">
                            <p:stCondLst>
                              <p:cond delay="750"/>
                            </p:stCondLst>
                            <p:childTnLst>
                              <p:par>
                                <p:cTn id="80" presetID="42" presetClass="path" presetSubtype="0" accel="50000" decel="50000" fill="hold" nodeType="afterEffect">
                                  <p:stCondLst>
                                    <p:cond delay="0"/>
                                  </p:stCondLst>
                                  <p:childTnLst>
                                    <p:animMotion origin="layout" path="M -4.72222E-6 -4.07407E-6 L 0.02587 0.30695 " pathEditMode="relative" rAng="0" ptsTypes="AA">
                                      <p:cBhvr>
                                        <p:cTn id="81" dur="250" fill="hold"/>
                                        <p:tgtEl>
                                          <p:spTgt spid="50"/>
                                        </p:tgtEl>
                                        <p:attrNameLst>
                                          <p:attrName>ppt_x</p:attrName>
                                          <p:attrName>ppt_y</p:attrName>
                                        </p:attrNameLst>
                                      </p:cBhvr>
                                      <p:rCtr x="1285" y="15347"/>
                                    </p:animMotion>
                                  </p:childTnLst>
                                </p:cTn>
                              </p:par>
                            </p:childTnLst>
                          </p:cTn>
                        </p:par>
                        <p:par>
                          <p:cTn id="82" fill="hold">
                            <p:stCondLst>
                              <p:cond delay="1000"/>
                            </p:stCondLst>
                            <p:childTnLst>
                              <p:par>
                                <p:cTn id="83" presetID="42" presetClass="path" presetSubtype="0" accel="50000" decel="50000" fill="hold" nodeType="afterEffect">
                                  <p:stCondLst>
                                    <p:cond delay="0"/>
                                  </p:stCondLst>
                                  <p:childTnLst>
                                    <p:animMotion origin="layout" path="M 2.77778E-7 3.7037E-6 L -0.09288 0.30601 " pathEditMode="relative" rAng="0" ptsTypes="AA">
                                      <p:cBhvr>
                                        <p:cTn id="84" dur="250" fill="hold"/>
                                        <p:tgtEl>
                                          <p:spTgt spid="55"/>
                                        </p:tgtEl>
                                        <p:attrNameLst>
                                          <p:attrName>ppt_x</p:attrName>
                                          <p:attrName>ppt_y</p:attrName>
                                        </p:attrNameLst>
                                      </p:cBhvr>
                                      <p:rCtr x="-4653" y="15301"/>
                                    </p:animMotion>
                                  </p:childTnLst>
                                </p:cTn>
                              </p:par>
                            </p:childTnLst>
                          </p:cTn>
                        </p:par>
                        <p:par>
                          <p:cTn id="85" fill="hold">
                            <p:stCondLst>
                              <p:cond delay="1250"/>
                            </p:stCondLst>
                            <p:childTnLst>
                              <p:par>
                                <p:cTn id="86" presetID="42" presetClass="path" presetSubtype="0" accel="50000" decel="50000" fill="hold" nodeType="afterEffect">
                                  <p:stCondLst>
                                    <p:cond delay="0"/>
                                  </p:stCondLst>
                                  <p:childTnLst>
                                    <p:animMotion origin="layout" path="M 5.55556E-7 -3.33333E-6 L 0.02691 0.30787 " pathEditMode="relative" rAng="0" ptsTypes="AA">
                                      <p:cBhvr>
                                        <p:cTn id="87" dur="250" fill="hold"/>
                                        <p:tgtEl>
                                          <p:spTgt spid="51"/>
                                        </p:tgtEl>
                                        <p:attrNameLst>
                                          <p:attrName>ppt_x</p:attrName>
                                          <p:attrName>ppt_y</p:attrName>
                                        </p:attrNameLst>
                                      </p:cBhvr>
                                      <p:rCtr x="1337" y="15394"/>
                                    </p:animMotion>
                                  </p:childTnLst>
                                </p:cTn>
                              </p:par>
                            </p:childTnLst>
                          </p:cTn>
                        </p:par>
                        <p:par>
                          <p:cTn id="88" fill="hold">
                            <p:stCondLst>
                              <p:cond delay="1500"/>
                            </p:stCondLst>
                            <p:childTnLst>
                              <p:par>
                                <p:cTn id="89" presetID="42" presetClass="path" presetSubtype="0" accel="50000" decel="50000" fill="hold" nodeType="afterEffect">
                                  <p:stCondLst>
                                    <p:cond delay="0"/>
                                  </p:stCondLst>
                                  <p:childTnLst>
                                    <p:animMotion origin="layout" path="M 4.16667E-6 3.7037E-6 L -0.0941 0.30717 " pathEditMode="relative" rAng="0" ptsTypes="AA">
                                      <p:cBhvr>
                                        <p:cTn id="90" dur="250" fill="hold"/>
                                        <p:tgtEl>
                                          <p:spTgt spid="56"/>
                                        </p:tgtEl>
                                        <p:attrNameLst>
                                          <p:attrName>ppt_x</p:attrName>
                                          <p:attrName>ppt_y</p:attrName>
                                        </p:attrNameLst>
                                      </p:cBhvr>
                                      <p:rCtr x="-4705" y="15347"/>
                                    </p:animMotion>
                                  </p:childTnLst>
                                </p:cTn>
                              </p:par>
                            </p:childTnLst>
                          </p:cTn>
                        </p:par>
                        <p:par>
                          <p:cTn id="91" fill="hold">
                            <p:stCondLst>
                              <p:cond delay="1750"/>
                            </p:stCondLst>
                            <p:childTnLst>
                              <p:par>
                                <p:cTn id="92" presetID="42" presetClass="path" presetSubtype="0" accel="50000" decel="50000" fill="hold" nodeType="afterEffect">
                                  <p:stCondLst>
                                    <p:cond delay="0"/>
                                  </p:stCondLst>
                                  <p:childTnLst>
                                    <p:animMotion origin="layout" path="M 5.55556E-7 3.7037E-6 L 0.02656 0.31064 " pathEditMode="relative" rAng="0" ptsTypes="AA">
                                      <p:cBhvr>
                                        <p:cTn id="93" dur="250" fill="hold"/>
                                        <p:tgtEl>
                                          <p:spTgt spid="52"/>
                                        </p:tgtEl>
                                        <p:attrNameLst>
                                          <p:attrName>ppt_x</p:attrName>
                                          <p:attrName>ppt_y</p:attrName>
                                        </p:attrNameLst>
                                      </p:cBhvr>
                                      <p:rCtr x="1319" y="15532"/>
                                    </p:animMotion>
                                  </p:childTnLst>
                                </p:cTn>
                              </p:par>
                            </p:childTnLst>
                          </p:cTn>
                        </p:par>
                      </p:childTnLst>
                    </p:cTn>
                  </p:par>
                  <p:par>
                    <p:cTn id="94" fill="hold">
                      <p:stCondLst>
                        <p:cond delay="indefinite"/>
                      </p:stCondLst>
                      <p:childTnLst>
                        <p:par>
                          <p:cTn id="95" fill="hold">
                            <p:stCondLst>
                              <p:cond delay="0"/>
                            </p:stCondLst>
                            <p:childTnLst>
                              <p:par>
                                <p:cTn id="96" presetID="42" presetClass="path" presetSubtype="0" accel="50000" decel="50000" fill="hold" nodeType="clickEffect">
                                  <p:stCondLst>
                                    <p:cond delay="0"/>
                                  </p:stCondLst>
                                  <p:childTnLst>
                                    <p:animMotion origin="layout" path="M -1.66667E-6 2.96296E-6 L -0.28403 0.30393 " pathEditMode="relative" rAng="0" ptsTypes="AA">
                                      <p:cBhvr>
                                        <p:cTn id="97" dur="250" fill="hold"/>
                                        <p:tgtEl>
                                          <p:spTgt spid="48"/>
                                        </p:tgtEl>
                                        <p:attrNameLst>
                                          <p:attrName>ppt_x</p:attrName>
                                          <p:attrName>ppt_y</p:attrName>
                                        </p:attrNameLst>
                                      </p:cBhvr>
                                      <p:rCtr x="-14201" y="15185"/>
                                    </p:animMotion>
                                  </p:childTnLst>
                                </p:cTn>
                              </p:par>
                            </p:childTnLst>
                          </p:cTn>
                        </p:par>
                        <p:par>
                          <p:cTn id="98" fill="hold">
                            <p:stCondLst>
                              <p:cond delay="250"/>
                            </p:stCondLst>
                            <p:childTnLst>
                              <p:par>
                                <p:cTn id="99" presetID="42" presetClass="path" presetSubtype="0" accel="50000" decel="50000" fill="hold" nodeType="afterEffect">
                                  <p:stCondLst>
                                    <p:cond delay="0"/>
                                  </p:stCondLst>
                                  <p:childTnLst>
                                    <p:animMotion origin="layout" path="M -1.66667E-6 0 L 0.05712 0.26597 " pathEditMode="relative" rAng="0" ptsTypes="AA">
                                      <p:cBhvr>
                                        <p:cTn id="100" dur="250" fill="hold"/>
                                        <p:tgtEl>
                                          <p:spTgt spid="57"/>
                                        </p:tgtEl>
                                        <p:attrNameLst>
                                          <p:attrName>ppt_x</p:attrName>
                                          <p:attrName>ppt_y</p:attrName>
                                        </p:attrNameLst>
                                      </p:cBhvr>
                                      <p:rCtr x="2847" y="13287"/>
                                    </p:animMotion>
                                  </p:childTnLst>
                                </p:cTn>
                              </p:par>
                            </p:childTnLst>
                          </p:cTn>
                        </p:par>
                        <p:par>
                          <p:cTn id="101" fill="hold">
                            <p:stCondLst>
                              <p:cond delay="500"/>
                            </p:stCondLst>
                            <p:childTnLst>
                              <p:par>
                                <p:cTn id="102" presetID="42" presetClass="path" presetSubtype="0" accel="50000" decel="50000" fill="hold" nodeType="afterEffect">
                                  <p:stCondLst>
                                    <p:cond delay="0"/>
                                  </p:stCondLst>
                                  <p:childTnLst>
                                    <p:animMotion origin="layout" path="M -1.66667E-6 -4.44444E-6 L -0.28351 0.27338 " pathEditMode="relative" rAng="0" ptsTypes="AA">
                                      <p:cBhvr>
                                        <p:cTn id="103" dur="250" fill="hold"/>
                                        <p:tgtEl>
                                          <p:spTgt spid="58"/>
                                        </p:tgtEl>
                                        <p:attrNameLst>
                                          <p:attrName>ppt_x</p:attrName>
                                          <p:attrName>ppt_y</p:attrName>
                                        </p:attrNameLst>
                                      </p:cBhvr>
                                      <p:rCtr x="-14184" y="13657"/>
                                    </p:animMotion>
                                  </p:childTnLst>
                                </p:cTn>
                              </p:par>
                            </p:childTnLst>
                          </p:cTn>
                        </p:par>
                        <p:par>
                          <p:cTn id="104" fill="hold">
                            <p:stCondLst>
                              <p:cond delay="750"/>
                            </p:stCondLst>
                            <p:childTnLst>
                              <p:par>
                                <p:cTn id="105" presetID="42" presetClass="path" presetSubtype="0" accel="50000" decel="50000" fill="hold" nodeType="afterEffect">
                                  <p:stCondLst>
                                    <p:cond delay="0"/>
                                  </p:stCondLst>
                                  <p:childTnLst>
                                    <p:animMotion origin="layout" path="M -1.66667E-6 -4.44444E-6 L 0.0566 0.23033 " pathEditMode="relative" rAng="0" ptsTypes="AA">
                                      <p:cBhvr>
                                        <p:cTn id="106" dur="250" fill="hold"/>
                                        <p:tgtEl>
                                          <p:spTgt spid="59"/>
                                        </p:tgtEl>
                                        <p:attrNameLst>
                                          <p:attrName>ppt_x</p:attrName>
                                          <p:attrName>ppt_y</p:attrName>
                                        </p:attrNameLst>
                                      </p:cBhvr>
                                      <p:rCtr x="2830" y="11505"/>
                                    </p:animMotion>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3"/>
                                        </p:tgtEl>
                                      </p:cBhvr>
                                    </p:animEffect>
                                    <p:set>
                                      <p:cBhvr>
                                        <p:cTn id="111" dur="1" fill="hold">
                                          <p:stCondLst>
                                            <p:cond delay="499"/>
                                          </p:stCondLst>
                                        </p:cTn>
                                        <p:tgtEl>
                                          <p:spTgt spid="53"/>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54"/>
                                        </p:tgtEl>
                                      </p:cBhvr>
                                    </p:animEffect>
                                    <p:set>
                                      <p:cBhvr>
                                        <p:cTn id="114" dur="1" fill="hold">
                                          <p:stCondLst>
                                            <p:cond delay="499"/>
                                          </p:stCondLst>
                                        </p:cTn>
                                        <p:tgtEl>
                                          <p:spTgt spid="5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55"/>
                                        </p:tgtEl>
                                      </p:cBhvr>
                                    </p:animEffect>
                                    <p:set>
                                      <p:cBhvr>
                                        <p:cTn id="117" dur="1" fill="hold">
                                          <p:stCondLst>
                                            <p:cond delay="499"/>
                                          </p:stCondLst>
                                        </p:cTn>
                                        <p:tgtEl>
                                          <p:spTgt spid="5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56"/>
                                        </p:tgtEl>
                                      </p:cBhvr>
                                    </p:animEffect>
                                    <p:set>
                                      <p:cBhvr>
                                        <p:cTn id="120" dur="1" fill="hold">
                                          <p:stCondLst>
                                            <p:cond delay="499"/>
                                          </p:stCondLst>
                                        </p:cTn>
                                        <p:tgtEl>
                                          <p:spTgt spid="56"/>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48"/>
                                        </p:tgtEl>
                                      </p:cBhvr>
                                    </p:animEffect>
                                    <p:set>
                                      <p:cBhvr>
                                        <p:cTn id="123" dur="1" fill="hold">
                                          <p:stCondLst>
                                            <p:cond delay="499"/>
                                          </p:stCondLst>
                                        </p:cTn>
                                        <p:tgtEl>
                                          <p:spTgt spid="48"/>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58"/>
                                        </p:tgtEl>
                                      </p:cBhvr>
                                    </p:animEffect>
                                    <p:set>
                                      <p:cBhvr>
                                        <p:cTn id="126" dur="1" fill="hold">
                                          <p:stCondLst>
                                            <p:cond delay="499"/>
                                          </p:stCondLst>
                                        </p:cTn>
                                        <p:tgtEl>
                                          <p:spTgt spid="5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49"/>
                                        </p:tgtEl>
                                      </p:cBhvr>
                                    </p:animEffect>
                                    <p:set>
                                      <p:cBhvr>
                                        <p:cTn id="131" dur="1" fill="hold">
                                          <p:stCondLst>
                                            <p:cond delay="499"/>
                                          </p:stCondLst>
                                        </p:cTn>
                                        <p:tgtEl>
                                          <p:spTgt spid="49"/>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0"/>
                                        </p:tgtEl>
                                      </p:cBhvr>
                                    </p:animEffect>
                                    <p:set>
                                      <p:cBhvr>
                                        <p:cTn id="134" dur="1" fill="hold">
                                          <p:stCondLst>
                                            <p:cond delay="499"/>
                                          </p:stCondLst>
                                        </p:cTn>
                                        <p:tgtEl>
                                          <p:spTgt spid="50"/>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1"/>
                                        </p:tgtEl>
                                      </p:cBhvr>
                                    </p:animEffect>
                                    <p:set>
                                      <p:cBhvr>
                                        <p:cTn id="137" dur="1" fill="hold">
                                          <p:stCondLst>
                                            <p:cond delay="499"/>
                                          </p:stCondLst>
                                        </p:cTn>
                                        <p:tgtEl>
                                          <p:spTgt spid="5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52"/>
                                        </p:tgtEl>
                                      </p:cBhvr>
                                    </p:animEffect>
                                    <p:set>
                                      <p:cBhvr>
                                        <p:cTn id="140" dur="1" fill="hold">
                                          <p:stCondLst>
                                            <p:cond delay="499"/>
                                          </p:stCondLst>
                                        </p:cTn>
                                        <p:tgtEl>
                                          <p:spTgt spid="5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57"/>
                                        </p:tgtEl>
                                      </p:cBhvr>
                                    </p:animEffect>
                                    <p:set>
                                      <p:cBhvr>
                                        <p:cTn id="143" dur="1" fill="hold">
                                          <p:stCondLst>
                                            <p:cond delay="499"/>
                                          </p:stCondLst>
                                        </p:cTn>
                                        <p:tgtEl>
                                          <p:spTgt spid="57"/>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59"/>
                                        </p:tgtEl>
                                      </p:cBhvr>
                                    </p:animEffect>
                                    <p:set>
                                      <p:cBhvr>
                                        <p:cTn id="146" dur="1" fill="hold">
                                          <p:stCondLst>
                                            <p:cond delay="499"/>
                                          </p:stCondLst>
                                        </p:cTn>
                                        <p:tgtEl>
                                          <p:spTgt spid="5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wipe(left)">
                                      <p:cBhvr>
                                        <p:cTn id="15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Graphic 22" descr="Lightbulb outline">
            <a:extLst>
              <a:ext uri="{FF2B5EF4-FFF2-40B4-BE49-F238E27FC236}">
                <a16:creationId xmlns:a16="http://schemas.microsoft.com/office/drawing/2014/main" id="{DA399D36-40E2-41E9-88C6-70058530B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0907" y="5858557"/>
            <a:ext cx="914400" cy="914400"/>
          </a:xfrm>
          <a:prstGeom prst="rect">
            <a:avLst/>
          </a:prstGeom>
        </p:spPr>
      </p:pic>
      <p:sp>
        <p:nvSpPr>
          <p:cNvPr id="42" name="TextBox 41">
            <a:extLst>
              <a:ext uri="{FF2B5EF4-FFF2-40B4-BE49-F238E27FC236}">
                <a16:creationId xmlns:a16="http://schemas.microsoft.com/office/drawing/2014/main" id="{59A2CE41-14B2-45B9-8D74-BF377DBD9C3D}"/>
              </a:ext>
            </a:extLst>
          </p:cNvPr>
          <p:cNvSpPr txBox="1"/>
          <p:nvPr/>
        </p:nvSpPr>
        <p:spPr bwMode="auto">
          <a:xfrm>
            <a:off x="1950050" y="6161868"/>
            <a:ext cx="7087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400" dirty="0">
                <a:latin typeface="Myriad Pro Semibold" charset="0"/>
                <a:ea typeface="Myriad Pro Semibold" charset="0"/>
                <a:cs typeface="Myriad Pro Semibold" charset="0"/>
              </a:rPr>
              <a:t>How would you write this as a division number sentence?</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82EF025-9BF0-4BB1-8E3D-AF419F084F91}"/>
                  </a:ext>
                </a:extLst>
              </p:cNvPr>
              <p:cNvSpPr/>
              <p:nvPr/>
            </p:nvSpPr>
            <p:spPr>
              <a:xfrm>
                <a:off x="1098690" y="586728"/>
                <a:ext cx="5721438" cy="2416431"/>
              </a:xfrm>
              <a:prstGeom prst="rect">
                <a:avLst/>
              </a:prstGeom>
            </p:spPr>
            <p:txBody>
              <a:bodyPr wrap="none">
                <a:spAutoFit/>
              </a:bodyPr>
              <a:lstStyle/>
              <a:p>
                <a:pPr>
                  <a:buNone/>
                </a:pPr>
                <a:r>
                  <a:rPr lang="en-GB" sz="2800" dirty="0"/>
                  <a:t>There are 84 people at a concert</a:t>
                </a:r>
                <a:r>
                  <a:rPr lang="en-GB" sz="2800" dirty="0">
                    <a:solidFill>
                      <a:schemeClr val="tx1"/>
                    </a:solidFill>
                  </a:rPr>
                  <a:t>.</a:t>
                </a:r>
              </a:p>
              <a:p>
                <a:pPr>
                  <a:buNone/>
                </a:pPr>
                <a14:m>
                  <m:oMath xmlns:m="http://schemas.openxmlformats.org/officeDocument/2006/math">
                    <m:f>
                      <m:fPr>
                        <m:ctrlPr>
                          <a:rPr lang="en-GB" sz="2800" i="1" smtClean="0">
                            <a:solidFill>
                              <a:schemeClr val="tx1"/>
                            </a:solidFill>
                            <a:latin typeface="Cambria Math" panose="02040503050406030204" pitchFamily="18" charset="0"/>
                          </a:rPr>
                        </m:ctrlPr>
                      </m:fPr>
                      <m:num>
                        <m:r>
                          <m:rPr>
                            <m:nor/>
                          </m:rPr>
                          <a:rPr lang="en-GB" sz="2800">
                            <a:solidFill>
                              <a:schemeClr val="tx1"/>
                            </a:solidFill>
                          </a:rPr>
                          <m:t>1</m:t>
                        </m:r>
                      </m:num>
                      <m:den>
                        <m:r>
                          <m:rPr>
                            <m:nor/>
                          </m:rPr>
                          <a:rPr lang="en-GB" sz="2800" i="0" smtClean="0">
                            <a:solidFill>
                              <a:schemeClr val="tx1"/>
                            </a:solidFill>
                          </a:rPr>
                          <m:t>6</m:t>
                        </m:r>
                      </m:den>
                    </m:f>
                  </m:oMath>
                </a14:m>
                <a:r>
                  <a:rPr lang="en-GB" sz="2800" dirty="0">
                    <a:solidFill>
                      <a:schemeClr val="tx1"/>
                    </a:solidFill>
                  </a:rPr>
                  <a:t> of the people are adults.</a:t>
                </a:r>
              </a:p>
              <a:p>
                <a:pPr>
                  <a:buNone/>
                </a:pPr>
                <a:r>
                  <a:rPr lang="en-GB" sz="2800" dirty="0"/>
                  <a:t>How many adults are there?</a:t>
                </a:r>
                <a:endParaRPr lang="en-GB" sz="2800" dirty="0">
                  <a:solidFill>
                    <a:schemeClr val="tx1"/>
                  </a:solidFill>
                </a:endParaRPr>
              </a:p>
              <a:p>
                <a:pPr>
                  <a:buNone/>
                </a:pPr>
                <a:endParaRPr lang="en-GB" sz="2800" dirty="0">
                  <a:solidFill>
                    <a:schemeClr val="tx1"/>
                  </a:solidFill>
                </a:endParaRPr>
              </a:p>
            </p:txBody>
          </p:sp>
        </mc:Choice>
        <mc:Fallback xmlns="">
          <p:sp>
            <p:nvSpPr>
              <p:cNvPr id="24" name="Rectangle 23">
                <a:extLst>
                  <a:ext uri="{FF2B5EF4-FFF2-40B4-BE49-F238E27FC236}">
                    <a16:creationId xmlns:a16="http://schemas.microsoft.com/office/drawing/2014/main" id="{982EF025-9BF0-4BB1-8E3D-AF419F084F91}"/>
                  </a:ext>
                </a:extLst>
              </p:cNvPr>
              <p:cNvSpPr>
                <a:spLocks noRot="1" noChangeAspect="1" noMove="1" noResize="1" noEditPoints="1" noAdjustHandles="1" noChangeArrowheads="1" noChangeShapeType="1" noTextEdit="1"/>
              </p:cNvSpPr>
              <p:nvPr/>
            </p:nvSpPr>
            <p:spPr>
              <a:xfrm>
                <a:off x="1098690" y="586728"/>
                <a:ext cx="5721438" cy="2416431"/>
              </a:xfrm>
              <a:prstGeom prst="rect">
                <a:avLst/>
              </a:prstGeom>
              <a:blipFill>
                <a:blip r:embed="rId5"/>
                <a:stretch>
                  <a:fillRect l="-2130" t="-2519"/>
                </a:stretch>
              </a:blipFill>
            </p:spPr>
            <p:txBody>
              <a:bodyPr/>
              <a:lstStyle/>
              <a:p>
                <a:r>
                  <a:rPr lang="en-GB">
                    <a:noFill/>
                  </a:rPr>
                  <a:t> </a:t>
                </a:r>
              </a:p>
            </p:txBody>
          </p:sp>
        </mc:Fallback>
      </mc:AlternateContent>
      <p:graphicFrame>
        <p:nvGraphicFramePr>
          <p:cNvPr id="25" name="Table 24">
            <a:extLst>
              <a:ext uri="{FF2B5EF4-FFF2-40B4-BE49-F238E27FC236}">
                <a16:creationId xmlns:a16="http://schemas.microsoft.com/office/drawing/2014/main" id="{17FADE34-3FB7-418C-96EC-B860889A92C7}"/>
              </a:ext>
            </a:extLst>
          </p:cNvPr>
          <p:cNvGraphicFramePr>
            <a:graphicFrameLocks noGrp="1"/>
          </p:cNvGraphicFramePr>
          <p:nvPr>
            <p:extLst>
              <p:ext uri="{D42A27DB-BD31-4B8C-83A1-F6EECF244321}">
                <p14:modId xmlns:p14="http://schemas.microsoft.com/office/powerpoint/2010/main" val="308059435"/>
              </p:ext>
            </p:extLst>
          </p:nvPr>
        </p:nvGraphicFramePr>
        <p:xfrm>
          <a:off x="1480054" y="4220459"/>
          <a:ext cx="6252588" cy="1541176"/>
        </p:xfrm>
        <a:graphic>
          <a:graphicData uri="http://schemas.openxmlformats.org/drawingml/2006/table">
            <a:tbl>
              <a:tblPr firstRow="1" bandRow="1">
                <a:tableStyleId>{5940675A-B579-460E-94D1-54222C63F5DA}</a:tableStyleId>
              </a:tblPr>
              <a:tblGrid>
                <a:gridCol w="1042098">
                  <a:extLst>
                    <a:ext uri="{9D8B030D-6E8A-4147-A177-3AD203B41FA5}">
                      <a16:colId xmlns:a16="http://schemas.microsoft.com/office/drawing/2014/main" val="633061786"/>
                    </a:ext>
                  </a:extLst>
                </a:gridCol>
                <a:gridCol w="1042098">
                  <a:extLst>
                    <a:ext uri="{9D8B030D-6E8A-4147-A177-3AD203B41FA5}">
                      <a16:colId xmlns:a16="http://schemas.microsoft.com/office/drawing/2014/main" val="846706021"/>
                    </a:ext>
                  </a:extLst>
                </a:gridCol>
                <a:gridCol w="1042098">
                  <a:extLst>
                    <a:ext uri="{9D8B030D-6E8A-4147-A177-3AD203B41FA5}">
                      <a16:colId xmlns:a16="http://schemas.microsoft.com/office/drawing/2014/main" val="4098602417"/>
                    </a:ext>
                  </a:extLst>
                </a:gridCol>
                <a:gridCol w="1042098">
                  <a:extLst>
                    <a:ext uri="{9D8B030D-6E8A-4147-A177-3AD203B41FA5}">
                      <a16:colId xmlns:a16="http://schemas.microsoft.com/office/drawing/2014/main" val="3893620825"/>
                    </a:ext>
                  </a:extLst>
                </a:gridCol>
                <a:gridCol w="1042098">
                  <a:extLst>
                    <a:ext uri="{9D8B030D-6E8A-4147-A177-3AD203B41FA5}">
                      <a16:colId xmlns:a16="http://schemas.microsoft.com/office/drawing/2014/main" val="3807511938"/>
                    </a:ext>
                  </a:extLst>
                </a:gridCol>
                <a:gridCol w="1042098">
                  <a:extLst>
                    <a:ext uri="{9D8B030D-6E8A-4147-A177-3AD203B41FA5}">
                      <a16:colId xmlns:a16="http://schemas.microsoft.com/office/drawing/2014/main" val="1467593069"/>
                    </a:ext>
                  </a:extLst>
                </a:gridCol>
              </a:tblGrid>
              <a:tr h="154117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53578"/>
                  </a:ext>
                </a:extLst>
              </a:tr>
            </a:tbl>
          </a:graphicData>
        </a:graphic>
      </p:graphicFrame>
      <p:graphicFrame>
        <p:nvGraphicFramePr>
          <p:cNvPr id="26" name="Table 25">
            <a:extLst>
              <a:ext uri="{FF2B5EF4-FFF2-40B4-BE49-F238E27FC236}">
                <a16:creationId xmlns:a16="http://schemas.microsoft.com/office/drawing/2014/main" id="{0556AA5E-897D-4601-8D70-1F8D224D5484}"/>
              </a:ext>
            </a:extLst>
          </p:cNvPr>
          <p:cNvGraphicFramePr>
            <a:graphicFrameLocks noGrp="1"/>
          </p:cNvGraphicFramePr>
          <p:nvPr>
            <p:extLst>
              <p:ext uri="{D42A27DB-BD31-4B8C-83A1-F6EECF244321}">
                <p14:modId xmlns:p14="http://schemas.microsoft.com/office/powerpoint/2010/main" val="4033378576"/>
              </p:ext>
            </p:extLst>
          </p:nvPr>
        </p:nvGraphicFramePr>
        <p:xfrm>
          <a:off x="1480054" y="4220459"/>
          <a:ext cx="6252588" cy="1533512"/>
        </p:xfrm>
        <a:graphic>
          <a:graphicData uri="http://schemas.openxmlformats.org/drawingml/2006/table">
            <a:tbl>
              <a:tblPr firstRow="1" bandRow="1">
                <a:tableStyleId>{5940675A-B579-460E-94D1-54222C63F5DA}</a:tableStyleId>
              </a:tblPr>
              <a:tblGrid>
                <a:gridCol w="1042098">
                  <a:extLst>
                    <a:ext uri="{9D8B030D-6E8A-4147-A177-3AD203B41FA5}">
                      <a16:colId xmlns:a16="http://schemas.microsoft.com/office/drawing/2014/main" val="633061786"/>
                    </a:ext>
                  </a:extLst>
                </a:gridCol>
                <a:gridCol w="1042098">
                  <a:extLst>
                    <a:ext uri="{9D8B030D-6E8A-4147-A177-3AD203B41FA5}">
                      <a16:colId xmlns:a16="http://schemas.microsoft.com/office/drawing/2014/main" val="846706021"/>
                    </a:ext>
                  </a:extLst>
                </a:gridCol>
                <a:gridCol w="1042098">
                  <a:extLst>
                    <a:ext uri="{9D8B030D-6E8A-4147-A177-3AD203B41FA5}">
                      <a16:colId xmlns:a16="http://schemas.microsoft.com/office/drawing/2014/main" val="4098602417"/>
                    </a:ext>
                  </a:extLst>
                </a:gridCol>
                <a:gridCol w="1042098">
                  <a:extLst>
                    <a:ext uri="{9D8B030D-6E8A-4147-A177-3AD203B41FA5}">
                      <a16:colId xmlns:a16="http://schemas.microsoft.com/office/drawing/2014/main" val="3893620825"/>
                    </a:ext>
                  </a:extLst>
                </a:gridCol>
                <a:gridCol w="1042098">
                  <a:extLst>
                    <a:ext uri="{9D8B030D-6E8A-4147-A177-3AD203B41FA5}">
                      <a16:colId xmlns:a16="http://schemas.microsoft.com/office/drawing/2014/main" val="3807511938"/>
                    </a:ext>
                  </a:extLst>
                </a:gridCol>
                <a:gridCol w="1042098">
                  <a:extLst>
                    <a:ext uri="{9D8B030D-6E8A-4147-A177-3AD203B41FA5}">
                      <a16:colId xmlns:a16="http://schemas.microsoft.com/office/drawing/2014/main" val="1467593069"/>
                    </a:ext>
                  </a:extLst>
                </a:gridCol>
              </a:tblGrid>
              <a:tr h="1533512">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253578"/>
                  </a:ext>
                </a:extLst>
              </a:tr>
            </a:tbl>
          </a:graphicData>
        </a:graphic>
      </p:graphicFrame>
      <p:sp>
        <p:nvSpPr>
          <p:cNvPr id="27" name="Left Brace 26">
            <a:extLst>
              <a:ext uri="{FF2B5EF4-FFF2-40B4-BE49-F238E27FC236}">
                <a16:creationId xmlns:a16="http://schemas.microsoft.com/office/drawing/2014/main" id="{A2A43258-D66A-4D4E-BE80-BFC746B80363}"/>
              </a:ext>
            </a:extLst>
          </p:cNvPr>
          <p:cNvSpPr/>
          <p:nvPr/>
        </p:nvSpPr>
        <p:spPr>
          <a:xfrm rot="5400000">
            <a:off x="4473825" y="881834"/>
            <a:ext cx="265043" cy="62525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p:sp>
        <p:nvSpPr>
          <p:cNvPr id="28" name="Rectangle 27">
            <a:extLst>
              <a:ext uri="{FF2B5EF4-FFF2-40B4-BE49-F238E27FC236}">
                <a16:creationId xmlns:a16="http://schemas.microsoft.com/office/drawing/2014/main" id="{5B37E58D-5EB0-43EC-B62E-2906F2404C1F}"/>
              </a:ext>
            </a:extLst>
          </p:cNvPr>
          <p:cNvSpPr/>
          <p:nvPr/>
        </p:nvSpPr>
        <p:spPr>
          <a:xfrm>
            <a:off x="4341357" y="3352386"/>
            <a:ext cx="585417" cy="523220"/>
          </a:xfrm>
          <a:prstGeom prst="rect">
            <a:avLst/>
          </a:prstGeom>
        </p:spPr>
        <p:txBody>
          <a:bodyPr wrap="none">
            <a:spAutoFit/>
          </a:bodyPr>
          <a:lstStyle/>
          <a:p>
            <a:pPr>
              <a:buNone/>
            </a:pPr>
            <a:r>
              <a:rPr lang="en-GB" sz="2800" dirty="0"/>
              <a:t>84</a:t>
            </a:r>
          </a:p>
        </p:txBody>
      </p:sp>
      <p:pic>
        <p:nvPicPr>
          <p:cNvPr id="29" name="Picture 28">
            <a:extLst>
              <a:ext uri="{FF2B5EF4-FFF2-40B4-BE49-F238E27FC236}">
                <a16:creationId xmlns:a16="http://schemas.microsoft.com/office/drawing/2014/main" id="{DB2E6869-F2C5-49B6-8251-5B093BA12FB1}"/>
              </a:ext>
            </a:extLst>
          </p:cNvPr>
          <p:cNvPicPr>
            <a:picLocks noChangeAspect="1"/>
          </p:cNvPicPr>
          <p:nvPr/>
        </p:nvPicPr>
        <p:blipFill>
          <a:blip r:embed="rId6"/>
          <a:stretch>
            <a:fillRect/>
          </a:stretch>
        </p:blipFill>
        <p:spPr>
          <a:xfrm>
            <a:off x="3597941" y="2409549"/>
            <a:ext cx="571623" cy="557544"/>
          </a:xfrm>
          <a:prstGeom prst="rect">
            <a:avLst/>
          </a:prstGeom>
        </p:spPr>
      </p:pic>
      <p:pic>
        <p:nvPicPr>
          <p:cNvPr id="30" name="Picture 29">
            <a:extLst>
              <a:ext uri="{FF2B5EF4-FFF2-40B4-BE49-F238E27FC236}">
                <a16:creationId xmlns:a16="http://schemas.microsoft.com/office/drawing/2014/main" id="{36B2123D-A856-48F2-B232-9970AFAD2501}"/>
              </a:ext>
            </a:extLst>
          </p:cNvPr>
          <p:cNvPicPr>
            <a:picLocks noChangeAspect="1"/>
          </p:cNvPicPr>
          <p:nvPr/>
        </p:nvPicPr>
        <p:blipFill>
          <a:blip r:embed="rId7"/>
          <a:stretch>
            <a:fillRect/>
          </a:stretch>
        </p:blipFill>
        <p:spPr>
          <a:xfrm>
            <a:off x="1674621" y="2409549"/>
            <a:ext cx="571623" cy="557544"/>
          </a:xfrm>
          <a:prstGeom prst="rect">
            <a:avLst/>
          </a:prstGeom>
        </p:spPr>
      </p:pic>
      <p:pic>
        <p:nvPicPr>
          <p:cNvPr id="31" name="Picture 30">
            <a:extLst>
              <a:ext uri="{FF2B5EF4-FFF2-40B4-BE49-F238E27FC236}">
                <a16:creationId xmlns:a16="http://schemas.microsoft.com/office/drawing/2014/main" id="{484988B3-0B14-496A-90D8-AD661D50C116}"/>
              </a:ext>
            </a:extLst>
          </p:cNvPr>
          <p:cNvPicPr>
            <a:picLocks noChangeAspect="1"/>
          </p:cNvPicPr>
          <p:nvPr/>
        </p:nvPicPr>
        <p:blipFill>
          <a:blip r:embed="rId7"/>
          <a:stretch>
            <a:fillRect/>
          </a:stretch>
        </p:blipFill>
        <p:spPr>
          <a:xfrm>
            <a:off x="2155451" y="2409549"/>
            <a:ext cx="571623" cy="557544"/>
          </a:xfrm>
          <a:prstGeom prst="rect">
            <a:avLst/>
          </a:prstGeom>
        </p:spPr>
      </p:pic>
      <p:pic>
        <p:nvPicPr>
          <p:cNvPr id="33" name="Picture 32">
            <a:extLst>
              <a:ext uri="{FF2B5EF4-FFF2-40B4-BE49-F238E27FC236}">
                <a16:creationId xmlns:a16="http://schemas.microsoft.com/office/drawing/2014/main" id="{5FF5E51A-0465-4A56-ACFC-BA5B04382F84}"/>
              </a:ext>
            </a:extLst>
          </p:cNvPr>
          <p:cNvPicPr>
            <a:picLocks noChangeAspect="1"/>
          </p:cNvPicPr>
          <p:nvPr/>
        </p:nvPicPr>
        <p:blipFill>
          <a:blip r:embed="rId7"/>
          <a:stretch>
            <a:fillRect/>
          </a:stretch>
        </p:blipFill>
        <p:spPr>
          <a:xfrm>
            <a:off x="2636281" y="2409549"/>
            <a:ext cx="571623" cy="557544"/>
          </a:xfrm>
          <a:prstGeom prst="rect">
            <a:avLst/>
          </a:prstGeom>
        </p:spPr>
      </p:pic>
      <p:pic>
        <p:nvPicPr>
          <p:cNvPr id="34" name="Picture 33">
            <a:extLst>
              <a:ext uri="{FF2B5EF4-FFF2-40B4-BE49-F238E27FC236}">
                <a16:creationId xmlns:a16="http://schemas.microsoft.com/office/drawing/2014/main" id="{141A2038-BA23-4F80-9CA2-ABB30ABACAC4}"/>
              </a:ext>
            </a:extLst>
          </p:cNvPr>
          <p:cNvPicPr>
            <a:picLocks noChangeAspect="1"/>
          </p:cNvPicPr>
          <p:nvPr/>
        </p:nvPicPr>
        <p:blipFill>
          <a:blip r:embed="rId7"/>
          <a:stretch>
            <a:fillRect/>
          </a:stretch>
        </p:blipFill>
        <p:spPr>
          <a:xfrm>
            <a:off x="3117111" y="2409549"/>
            <a:ext cx="571623" cy="557544"/>
          </a:xfrm>
          <a:prstGeom prst="rect">
            <a:avLst/>
          </a:prstGeom>
        </p:spPr>
      </p:pic>
      <p:pic>
        <p:nvPicPr>
          <p:cNvPr id="35" name="Picture 34">
            <a:extLst>
              <a:ext uri="{FF2B5EF4-FFF2-40B4-BE49-F238E27FC236}">
                <a16:creationId xmlns:a16="http://schemas.microsoft.com/office/drawing/2014/main" id="{CAA71F65-AF4C-491D-BF82-033FBEA14D1A}"/>
              </a:ext>
            </a:extLst>
          </p:cNvPr>
          <p:cNvPicPr>
            <a:picLocks noChangeAspect="1"/>
          </p:cNvPicPr>
          <p:nvPr/>
        </p:nvPicPr>
        <p:blipFill>
          <a:blip r:embed="rId7"/>
          <a:stretch>
            <a:fillRect/>
          </a:stretch>
        </p:blipFill>
        <p:spPr>
          <a:xfrm>
            <a:off x="1674621" y="2905098"/>
            <a:ext cx="571623" cy="557544"/>
          </a:xfrm>
          <a:prstGeom prst="rect">
            <a:avLst/>
          </a:prstGeom>
        </p:spPr>
      </p:pic>
      <p:pic>
        <p:nvPicPr>
          <p:cNvPr id="36" name="Picture 35">
            <a:extLst>
              <a:ext uri="{FF2B5EF4-FFF2-40B4-BE49-F238E27FC236}">
                <a16:creationId xmlns:a16="http://schemas.microsoft.com/office/drawing/2014/main" id="{9550AE6C-943F-4E47-AFE4-A18457BCA31A}"/>
              </a:ext>
            </a:extLst>
          </p:cNvPr>
          <p:cNvPicPr>
            <a:picLocks noChangeAspect="1"/>
          </p:cNvPicPr>
          <p:nvPr/>
        </p:nvPicPr>
        <p:blipFill>
          <a:blip r:embed="rId7"/>
          <a:stretch>
            <a:fillRect/>
          </a:stretch>
        </p:blipFill>
        <p:spPr>
          <a:xfrm>
            <a:off x="2155451" y="2905098"/>
            <a:ext cx="571623" cy="557544"/>
          </a:xfrm>
          <a:prstGeom prst="rect">
            <a:avLst/>
          </a:prstGeom>
        </p:spPr>
      </p:pic>
      <p:pic>
        <p:nvPicPr>
          <p:cNvPr id="37" name="Picture 36">
            <a:extLst>
              <a:ext uri="{FF2B5EF4-FFF2-40B4-BE49-F238E27FC236}">
                <a16:creationId xmlns:a16="http://schemas.microsoft.com/office/drawing/2014/main" id="{5C65E79A-388F-48DC-A0EA-5C1B0A31AEF9}"/>
              </a:ext>
            </a:extLst>
          </p:cNvPr>
          <p:cNvPicPr>
            <a:picLocks noChangeAspect="1"/>
          </p:cNvPicPr>
          <p:nvPr/>
        </p:nvPicPr>
        <p:blipFill>
          <a:blip r:embed="rId7"/>
          <a:stretch>
            <a:fillRect/>
          </a:stretch>
        </p:blipFill>
        <p:spPr>
          <a:xfrm>
            <a:off x="2636281" y="2905098"/>
            <a:ext cx="571623" cy="557544"/>
          </a:xfrm>
          <a:prstGeom prst="rect">
            <a:avLst/>
          </a:prstGeom>
        </p:spPr>
      </p:pic>
      <p:pic>
        <p:nvPicPr>
          <p:cNvPr id="38" name="Picture 37">
            <a:extLst>
              <a:ext uri="{FF2B5EF4-FFF2-40B4-BE49-F238E27FC236}">
                <a16:creationId xmlns:a16="http://schemas.microsoft.com/office/drawing/2014/main" id="{96216AE4-A0CF-41BD-AB2F-496C5E509DBD}"/>
              </a:ext>
            </a:extLst>
          </p:cNvPr>
          <p:cNvPicPr>
            <a:picLocks noChangeAspect="1"/>
          </p:cNvPicPr>
          <p:nvPr/>
        </p:nvPicPr>
        <p:blipFill>
          <a:blip r:embed="rId7"/>
          <a:stretch>
            <a:fillRect/>
          </a:stretch>
        </p:blipFill>
        <p:spPr>
          <a:xfrm>
            <a:off x="3117111" y="2905098"/>
            <a:ext cx="571623" cy="557544"/>
          </a:xfrm>
          <a:prstGeom prst="rect">
            <a:avLst/>
          </a:prstGeom>
        </p:spPr>
      </p:pic>
      <p:pic>
        <p:nvPicPr>
          <p:cNvPr id="39" name="Picture 38">
            <a:extLst>
              <a:ext uri="{FF2B5EF4-FFF2-40B4-BE49-F238E27FC236}">
                <a16:creationId xmlns:a16="http://schemas.microsoft.com/office/drawing/2014/main" id="{EF808D4E-E389-4BCB-8A48-9306B34DE113}"/>
              </a:ext>
            </a:extLst>
          </p:cNvPr>
          <p:cNvPicPr>
            <a:picLocks noChangeAspect="1"/>
          </p:cNvPicPr>
          <p:nvPr/>
        </p:nvPicPr>
        <p:blipFill>
          <a:blip r:embed="rId6"/>
          <a:stretch>
            <a:fillRect/>
          </a:stretch>
        </p:blipFill>
        <p:spPr>
          <a:xfrm>
            <a:off x="3597941" y="2905098"/>
            <a:ext cx="571623" cy="557544"/>
          </a:xfrm>
          <a:prstGeom prst="rect">
            <a:avLst/>
          </a:prstGeom>
        </p:spPr>
      </p:pic>
      <p:pic>
        <p:nvPicPr>
          <p:cNvPr id="40" name="Picture 39">
            <a:extLst>
              <a:ext uri="{FF2B5EF4-FFF2-40B4-BE49-F238E27FC236}">
                <a16:creationId xmlns:a16="http://schemas.microsoft.com/office/drawing/2014/main" id="{D3988C6F-6CC8-4329-BC51-1E3166755A35}"/>
              </a:ext>
            </a:extLst>
          </p:cNvPr>
          <p:cNvPicPr>
            <a:picLocks noChangeAspect="1"/>
          </p:cNvPicPr>
          <p:nvPr/>
        </p:nvPicPr>
        <p:blipFill>
          <a:blip r:embed="rId6"/>
          <a:stretch>
            <a:fillRect/>
          </a:stretch>
        </p:blipFill>
        <p:spPr>
          <a:xfrm>
            <a:off x="4078770" y="2409549"/>
            <a:ext cx="571623" cy="557544"/>
          </a:xfrm>
          <a:prstGeom prst="rect">
            <a:avLst/>
          </a:prstGeom>
        </p:spPr>
      </p:pic>
      <p:pic>
        <p:nvPicPr>
          <p:cNvPr id="44" name="Picture 43">
            <a:extLst>
              <a:ext uri="{FF2B5EF4-FFF2-40B4-BE49-F238E27FC236}">
                <a16:creationId xmlns:a16="http://schemas.microsoft.com/office/drawing/2014/main" id="{743D7F62-6EB2-4E9E-A731-8D0CB515B714}"/>
              </a:ext>
            </a:extLst>
          </p:cNvPr>
          <p:cNvPicPr>
            <a:picLocks noChangeAspect="1"/>
          </p:cNvPicPr>
          <p:nvPr/>
        </p:nvPicPr>
        <p:blipFill>
          <a:blip r:embed="rId6"/>
          <a:stretch>
            <a:fillRect/>
          </a:stretch>
        </p:blipFill>
        <p:spPr>
          <a:xfrm>
            <a:off x="4078770" y="2905098"/>
            <a:ext cx="571623" cy="557544"/>
          </a:xfrm>
          <a:prstGeom prst="rect">
            <a:avLst/>
          </a:prstGeom>
        </p:spPr>
      </p:pic>
    </p:spTree>
    <p:extLst>
      <p:ext uri="{BB962C8B-B14F-4D97-AF65-F5344CB8AC3E}">
        <p14:creationId xmlns:p14="http://schemas.microsoft.com/office/powerpoint/2010/main" val="25683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77778E-7 1.85185E-6 L -0.02535 0.26227 " pathEditMode="relative" rAng="0" ptsTypes="AA">
                                      <p:cBhvr>
                                        <p:cTn id="72" dur="2000" fill="hold"/>
                                        <p:tgtEl>
                                          <p:spTgt spid="30"/>
                                        </p:tgtEl>
                                        <p:attrNameLst>
                                          <p:attrName>ppt_x</p:attrName>
                                          <p:attrName>ppt_y</p:attrName>
                                        </p:attrNameLst>
                                      </p:cBhvr>
                                      <p:rCtr x="-1267" y="13102"/>
                                    </p:animMotion>
                                  </p:childTnLst>
                                </p:cTn>
                              </p:par>
                              <p:par>
                                <p:cTn id="73" presetID="42" presetClass="path" presetSubtype="0" accel="50000" decel="50000" fill="hold" nodeType="withEffect">
                                  <p:stCondLst>
                                    <p:cond delay="0"/>
                                  </p:stCondLst>
                                  <p:childTnLst>
                                    <p:animMotion origin="layout" path="M 2.77778E-7 -3.7037E-7 L 0.08924 0.19144 " pathEditMode="relative" rAng="0" ptsTypes="AA">
                                      <p:cBhvr>
                                        <p:cTn id="74" dur="2000" fill="hold"/>
                                        <p:tgtEl>
                                          <p:spTgt spid="35"/>
                                        </p:tgtEl>
                                        <p:attrNameLst>
                                          <p:attrName>ppt_x</p:attrName>
                                          <p:attrName>ppt_y</p:attrName>
                                        </p:attrNameLst>
                                      </p:cBhvr>
                                      <p:rCtr x="4462" y="9560"/>
                                    </p:animMotion>
                                  </p:childTnLst>
                                </p:cTn>
                              </p:par>
                              <p:par>
                                <p:cTn id="75" presetID="42" presetClass="path" presetSubtype="0" accel="50000" decel="50000" fill="hold" nodeType="withEffect">
                                  <p:stCondLst>
                                    <p:cond delay="0"/>
                                  </p:stCondLst>
                                  <p:childTnLst>
                                    <p:animMotion origin="layout" path="M -3.88889E-6 1.85185E-6 L 0.15261 0.26366 " pathEditMode="relative" rAng="0" ptsTypes="AA">
                                      <p:cBhvr>
                                        <p:cTn id="76" dur="2000" fill="hold"/>
                                        <p:tgtEl>
                                          <p:spTgt spid="31"/>
                                        </p:tgtEl>
                                        <p:attrNameLst>
                                          <p:attrName>ppt_x</p:attrName>
                                          <p:attrName>ppt_y</p:attrName>
                                        </p:attrNameLst>
                                      </p:cBhvr>
                                      <p:rCtr x="7622" y="13171"/>
                                    </p:animMotion>
                                  </p:childTnLst>
                                </p:cTn>
                              </p:par>
                              <p:par>
                                <p:cTn id="77" presetID="42" presetClass="path" presetSubtype="0" accel="50000" decel="50000" fill="hold" nodeType="withEffect">
                                  <p:stCondLst>
                                    <p:cond delay="0"/>
                                  </p:stCondLst>
                                  <p:childTnLst>
                                    <p:animMotion origin="layout" path="M -3.88889E-6 -3.7037E-7 L 0.26528 0.19144 " pathEditMode="relative" rAng="0" ptsTypes="AA">
                                      <p:cBhvr>
                                        <p:cTn id="78" dur="2000" fill="hold"/>
                                        <p:tgtEl>
                                          <p:spTgt spid="36"/>
                                        </p:tgtEl>
                                        <p:attrNameLst>
                                          <p:attrName>ppt_x</p:attrName>
                                          <p:attrName>ppt_y</p:attrName>
                                        </p:attrNameLst>
                                      </p:cBhvr>
                                      <p:rCtr x="13264" y="9560"/>
                                    </p:animMotion>
                                  </p:childTnLst>
                                </p:cTn>
                              </p:par>
                              <p:par>
                                <p:cTn id="79" presetID="42" presetClass="path" presetSubtype="0" accel="50000" decel="50000" fill="hold" nodeType="withEffect">
                                  <p:stCondLst>
                                    <p:cond delay="0"/>
                                  </p:stCondLst>
                                  <p:childTnLst>
                                    <p:animMotion origin="layout" path="M 1.94444E-6 1.85185E-6 L 0.32604 0.26366 " pathEditMode="relative" rAng="0" ptsTypes="AA">
                                      <p:cBhvr>
                                        <p:cTn id="80" dur="2000" fill="hold"/>
                                        <p:tgtEl>
                                          <p:spTgt spid="33"/>
                                        </p:tgtEl>
                                        <p:attrNameLst>
                                          <p:attrName>ppt_x</p:attrName>
                                          <p:attrName>ppt_y</p:attrName>
                                        </p:attrNameLst>
                                      </p:cBhvr>
                                      <p:rCtr x="16302" y="13171"/>
                                    </p:animMotion>
                                  </p:childTnLst>
                                </p:cTn>
                              </p:par>
                              <p:par>
                                <p:cTn id="81" presetID="42" presetClass="path" presetSubtype="0" accel="50000" decel="50000" fill="hold" nodeType="withEffect">
                                  <p:stCondLst>
                                    <p:cond delay="0"/>
                                  </p:stCondLst>
                                  <p:childTnLst>
                                    <p:animMotion origin="layout" path="M 1.94444E-6 -3.7037E-7 L 0.44132 0.19144 " pathEditMode="relative" rAng="0" ptsTypes="AA">
                                      <p:cBhvr>
                                        <p:cTn id="82" dur="2000" fill="hold"/>
                                        <p:tgtEl>
                                          <p:spTgt spid="37"/>
                                        </p:tgtEl>
                                        <p:attrNameLst>
                                          <p:attrName>ppt_x</p:attrName>
                                          <p:attrName>ppt_y</p:attrName>
                                        </p:attrNameLst>
                                      </p:cBhvr>
                                      <p:rCtr x="22066" y="9560"/>
                                    </p:animMotion>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34"/>
                                        </p:tgtEl>
                                      </p:cBhvr>
                                    </p:animEffect>
                                    <p:animScale>
                                      <p:cBhvr>
                                        <p:cTn id="87" dur="250" autoRev="1" fill="hold"/>
                                        <p:tgtEl>
                                          <p:spTgt spid="34"/>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38"/>
                                        </p:tgtEl>
                                      </p:cBhvr>
                                    </p:animEffect>
                                    <p:animScale>
                                      <p:cBhvr>
                                        <p:cTn id="90" dur="250" autoRev="1" fill="hold"/>
                                        <p:tgtEl>
                                          <p:spTgt spid="38"/>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 presetClass="exit" presetSubtype="8" fill="hold" nodeType="clickEffect">
                                  <p:stCondLst>
                                    <p:cond delay="0"/>
                                  </p:stCondLst>
                                  <p:childTnLst>
                                    <p:anim calcmode="lin" valueType="num">
                                      <p:cBhvr additive="base">
                                        <p:cTn id="94" dur="500"/>
                                        <p:tgtEl>
                                          <p:spTgt spid="34"/>
                                        </p:tgtEl>
                                        <p:attrNameLst>
                                          <p:attrName>ppt_x</p:attrName>
                                        </p:attrNameLst>
                                      </p:cBhvr>
                                      <p:tavLst>
                                        <p:tav tm="0">
                                          <p:val>
                                            <p:strVal val="ppt_x"/>
                                          </p:val>
                                        </p:tav>
                                        <p:tav tm="100000">
                                          <p:val>
                                            <p:strVal val="0-ppt_w/2"/>
                                          </p:val>
                                        </p:tav>
                                      </p:tavLst>
                                    </p:anim>
                                    <p:anim calcmode="lin" valueType="num">
                                      <p:cBhvr additive="base">
                                        <p:cTn id="95" dur="500"/>
                                        <p:tgtEl>
                                          <p:spTgt spid="34"/>
                                        </p:tgtEl>
                                        <p:attrNameLst>
                                          <p:attrName>ppt_y</p:attrName>
                                        </p:attrNameLst>
                                      </p:cBhvr>
                                      <p:tavLst>
                                        <p:tav tm="0">
                                          <p:val>
                                            <p:strVal val="ppt_y"/>
                                          </p:val>
                                        </p:tav>
                                        <p:tav tm="100000">
                                          <p:val>
                                            <p:strVal val="ppt_y"/>
                                          </p:val>
                                        </p:tav>
                                      </p:tavLst>
                                    </p:anim>
                                    <p:set>
                                      <p:cBhvr>
                                        <p:cTn id="96" dur="1" fill="hold">
                                          <p:stCondLst>
                                            <p:cond delay="499"/>
                                          </p:stCondLst>
                                        </p:cTn>
                                        <p:tgtEl>
                                          <p:spTgt spid="3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xit" presetSubtype="2" fill="hold" nodeType="clickEffect">
                                  <p:stCondLst>
                                    <p:cond delay="0"/>
                                  </p:stCondLst>
                                  <p:childTnLst>
                                    <p:anim calcmode="lin" valueType="num">
                                      <p:cBhvr additive="base">
                                        <p:cTn id="100" dur="500"/>
                                        <p:tgtEl>
                                          <p:spTgt spid="38"/>
                                        </p:tgtEl>
                                        <p:attrNameLst>
                                          <p:attrName>ppt_x</p:attrName>
                                        </p:attrNameLst>
                                      </p:cBhvr>
                                      <p:tavLst>
                                        <p:tav tm="0">
                                          <p:val>
                                            <p:strVal val="ppt_x"/>
                                          </p:val>
                                        </p:tav>
                                        <p:tav tm="100000">
                                          <p:val>
                                            <p:strVal val="1+ppt_w/2"/>
                                          </p:val>
                                        </p:tav>
                                      </p:tavLst>
                                    </p:anim>
                                    <p:anim calcmode="lin" valueType="num">
                                      <p:cBhvr additive="base">
                                        <p:cTn id="101" dur="500"/>
                                        <p:tgtEl>
                                          <p:spTgt spid="38"/>
                                        </p:tgtEl>
                                        <p:attrNameLst>
                                          <p:attrName>ppt_y</p:attrName>
                                        </p:attrNameLst>
                                      </p:cBhvr>
                                      <p:tavLst>
                                        <p:tav tm="0">
                                          <p:val>
                                            <p:strVal val="ppt_y"/>
                                          </p:val>
                                        </p:tav>
                                        <p:tav tm="100000">
                                          <p:val>
                                            <p:strVal val="ppt_y"/>
                                          </p:val>
                                        </p:tav>
                                      </p:tavLst>
                                    </p:anim>
                                    <p:set>
                                      <p:cBhvr>
                                        <p:cTn id="102" dur="1" fill="hold">
                                          <p:stCondLst>
                                            <p:cond delay="499"/>
                                          </p:stCondLst>
                                        </p:cTn>
                                        <p:tgtEl>
                                          <p:spTgt spid="3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nodeType="clickEffect">
                                  <p:stCondLst>
                                    <p:cond delay="0"/>
                                  </p:stCondLst>
                                  <p:childTnLst>
                                    <p:animMotion origin="layout" path="M -2.77778E-6 1.85185E-6 L 0.04775 0.33449 " pathEditMode="relative" rAng="0" ptsTypes="AA">
                                      <p:cBhvr>
                                        <p:cTn id="106" dur="2000" fill="hold"/>
                                        <p:tgtEl>
                                          <p:spTgt spid="29"/>
                                        </p:tgtEl>
                                        <p:attrNameLst>
                                          <p:attrName>ppt_x</p:attrName>
                                          <p:attrName>ppt_y</p:attrName>
                                        </p:attrNameLst>
                                      </p:cBhvr>
                                      <p:rCtr x="2378" y="16713"/>
                                    </p:animMotion>
                                  </p:childTnLst>
                                </p:cTn>
                              </p:par>
                              <p:par>
                                <p:cTn id="107" presetID="42" presetClass="path" presetSubtype="0" accel="50000" decel="50000" fill="hold" nodeType="withEffect">
                                  <p:stCondLst>
                                    <p:cond delay="0"/>
                                  </p:stCondLst>
                                  <p:childTnLst>
                                    <p:animMotion origin="layout" path="M -2.77778E-6 -3.7037E-7 L 0.04775 0.33426 " pathEditMode="relative" rAng="0" ptsTypes="AA">
                                      <p:cBhvr>
                                        <p:cTn id="108" dur="2000" fill="hold"/>
                                        <p:tgtEl>
                                          <p:spTgt spid="39"/>
                                        </p:tgtEl>
                                        <p:attrNameLst>
                                          <p:attrName>ppt_x</p:attrName>
                                          <p:attrName>ppt_y</p:attrName>
                                        </p:attrNameLst>
                                      </p:cBhvr>
                                      <p:rCtr x="2378" y="16713"/>
                                    </p:animMotion>
                                  </p:childTnLst>
                                </p:cTn>
                              </p:par>
                              <p:par>
                                <p:cTn id="109" presetID="42" presetClass="path" presetSubtype="0" accel="50000" decel="50000" fill="hold" nodeType="withEffect">
                                  <p:stCondLst>
                                    <p:cond delay="0"/>
                                  </p:stCondLst>
                                  <p:childTnLst>
                                    <p:animMotion origin="layout" path="M 3.05556E-6 1.85185E-6 L 0.05764 0.33495 " pathEditMode="relative" rAng="0" ptsTypes="AA">
                                      <p:cBhvr>
                                        <p:cTn id="110" dur="2000" fill="hold"/>
                                        <p:tgtEl>
                                          <p:spTgt spid="40"/>
                                        </p:tgtEl>
                                        <p:attrNameLst>
                                          <p:attrName>ppt_x</p:attrName>
                                          <p:attrName>ppt_y</p:attrName>
                                        </p:attrNameLst>
                                      </p:cBhvr>
                                      <p:rCtr x="2882" y="16736"/>
                                    </p:animMotion>
                                  </p:childTnLst>
                                </p:cTn>
                              </p:par>
                              <p:par>
                                <p:cTn id="111" presetID="42" presetClass="path" presetSubtype="0" accel="50000" decel="50000" fill="hold" nodeType="withEffect">
                                  <p:stCondLst>
                                    <p:cond delay="0"/>
                                  </p:stCondLst>
                                  <p:childTnLst>
                                    <p:animMotion origin="layout" path="M 3.05556E-6 -3.7037E-7 L 0.05694 0.33333 " pathEditMode="relative" rAng="0" ptsTypes="AA">
                                      <p:cBhvr>
                                        <p:cTn id="112" dur="2000" fill="hold"/>
                                        <p:tgtEl>
                                          <p:spTgt spid="44"/>
                                        </p:tgtEl>
                                        <p:attrNameLst>
                                          <p:attrName>ppt_x</p:attrName>
                                          <p:attrName>ppt_y</p:attrName>
                                        </p:attrNameLst>
                                      </p:cBhvr>
                                      <p:rCtr x="2847" y="16667"/>
                                    </p:animMotion>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0"/>
                                        </p:tgtEl>
                                      </p:cBhvr>
                                    </p:animEffect>
                                    <p:set>
                                      <p:cBhvr>
                                        <p:cTn id="120" dur="1" fill="hold">
                                          <p:stCondLst>
                                            <p:cond delay="499"/>
                                          </p:stCondLst>
                                        </p:cTn>
                                        <p:tgtEl>
                                          <p:spTgt spid="30"/>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31"/>
                                        </p:tgtEl>
                                      </p:cBhvr>
                                    </p:animEffect>
                                    <p:set>
                                      <p:cBhvr>
                                        <p:cTn id="123" dur="1" fill="hold">
                                          <p:stCondLst>
                                            <p:cond delay="499"/>
                                          </p:stCondLst>
                                        </p:cTn>
                                        <p:tgtEl>
                                          <p:spTgt spid="3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4"/>
                                        </p:tgtEl>
                                      </p:cBhvr>
                                    </p:animEffect>
                                    <p:set>
                                      <p:cBhvr>
                                        <p:cTn id="129" dur="1" fill="hold">
                                          <p:stCondLst>
                                            <p:cond delay="499"/>
                                          </p:stCondLst>
                                        </p:cTn>
                                        <p:tgtEl>
                                          <p:spTgt spid="3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5"/>
                                        </p:tgtEl>
                                      </p:cBhvr>
                                    </p:animEffect>
                                    <p:set>
                                      <p:cBhvr>
                                        <p:cTn id="132" dur="1" fill="hold">
                                          <p:stCondLst>
                                            <p:cond delay="499"/>
                                          </p:stCondLst>
                                        </p:cTn>
                                        <p:tgtEl>
                                          <p:spTgt spid="35"/>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36"/>
                                        </p:tgtEl>
                                      </p:cBhvr>
                                    </p:animEffect>
                                    <p:set>
                                      <p:cBhvr>
                                        <p:cTn id="135" dur="1" fill="hold">
                                          <p:stCondLst>
                                            <p:cond delay="499"/>
                                          </p:stCondLst>
                                        </p:cTn>
                                        <p:tgtEl>
                                          <p:spTgt spid="36"/>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7"/>
                                        </p:tgtEl>
                                      </p:cBhvr>
                                    </p:animEffect>
                                    <p:set>
                                      <p:cBhvr>
                                        <p:cTn id="138" dur="1" fill="hold">
                                          <p:stCondLst>
                                            <p:cond delay="499"/>
                                          </p:stCondLst>
                                        </p:cTn>
                                        <p:tgtEl>
                                          <p:spTgt spid="37"/>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38"/>
                                        </p:tgtEl>
                                      </p:cBhvr>
                                    </p:animEffect>
                                    <p:set>
                                      <p:cBhvr>
                                        <p:cTn id="141" dur="1" fill="hold">
                                          <p:stCondLst>
                                            <p:cond delay="499"/>
                                          </p:stCondLst>
                                        </p:cTn>
                                        <p:tgtEl>
                                          <p:spTgt spid="38"/>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0"/>
                                        </p:tgtEl>
                                      </p:cBhvr>
                                    </p:animEffect>
                                    <p:set>
                                      <p:cBhvr>
                                        <p:cTn id="147" dur="1" fill="hold">
                                          <p:stCondLst>
                                            <p:cond delay="499"/>
                                          </p:stCondLst>
                                        </p:cTn>
                                        <p:tgtEl>
                                          <p:spTgt spid="40"/>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44"/>
                                        </p:tgtEl>
                                      </p:cBhvr>
                                    </p:animEffect>
                                    <p:set>
                                      <p:cBhvr>
                                        <p:cTn id="150" dur="1" fill="hold">
                                          <p:stCondLst>
                                            <p:cond delay="499"/>
                                          </p:stCondLst>
                                        </p:cTn>
                                        <p:tgtEl>
                                          <p:spTgt spid="4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wipe(left)">
                                      <p:cBhvr>
                                        <p:cTn id="1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474</Words>
  <Application>Microsoft Office PowerPoint</Application>
  <PresentationFormat>On-screen Show (4:3)</PresentationFormat>
  <Paragraphs>112</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Myriad Pro</vt:lpstr>
      <vt:lpstr>Myriad Pro Semibold</vt:lpstr>
      <vt:lpstr>XCCW Joined 1a</vt: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2019-06-19T10:42:03Z</dcterms:created>
  <dcterms:modified xsi:type="dcterms:W3CDTF">2021-04-25T17:38:18Z</dcterms:modified>
</cp:coreProperties>
</file>