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295" r:id="rId4"/>
    <p:sldId id="300" r:id="rId5"/>
    <p:sldId id="303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FE67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5APVDMDNXk" TargetMode="External"/><Relationship Id="rId2" Type="http://schemas.openxmlformats.org/officeDocument/2006/relationships/hyperlink" Target="https://www.youtubekids.com/watch?v=wasGNXNdVg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Littlest Viking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Tuesday 4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668060"/>
            <a:ext cx="3069771" cy="31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27" y="1069182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LI: Can I gather interesting vocabulary?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889" y="3509963"/>
            <a:ext cx="7492482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notice details and match the object to its name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listen carefully and identify sounds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identify different smells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4077478"/>
            <a:ext cx="2675776" cy="27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Experience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are going to gather vocabulary and phrases to use in our writing over the next few week.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are going to use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36" y="4560877"/>
            <a:ext cx="1697131" cy="14589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191" y="4544368"/>
            <a:ext cx="1669041" cy="14212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339" y="4536113"/>
            <a:ext cx="1701813" cy="1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Flotsam, sound and smells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494" y="2489200"/>
            <a:ext cx="6708710" cy="3530600"/>
          </a:xfrm>
        </p:spPr>
        <p:txBody>
          <a:bodyPr>
            <a:normAutofit/>
          </a:bodyPr>
          <a:lstStyle/>
          <a:p>
            <a:r>
              <a:rPr lang="en-GB" dirty="0"/>
              <a:t>We are going to look for flotsam and look closely at the details we notice.</a:t>
            </a:r>
          </a:p>
          <a:p>
            <a:endParaRPr lang="en-GB" dirty="0"/>
          </a:p>
          <a:p>
            <a:r>
              <a:rPr lang="en-GB" dirty="0"/>
              <a:t>We are going to listen to the sounds of the sea and identify good sound words.</a:t>
            </a:r>
          </a:p>
          <a:p>
            <a:endParaRPr lang="en-GB" dirty="0"/>
          </a:p>
          <a:p>
            <a:r>
              <a:rPr lang="en-GB" dirty="0"/>
              <a:t>We are going to smell the sea and think of great words and phrases to describe them.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8FC0B-CB0B-41D5-89FE-11CD5D5DC1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03" y="3429000"/>
            <a:ext cx="1110920" cy="11495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168232-2EB3-43D0-AE86-D5EEF3EC6E4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0" y="4767658"/>
            <a:ext cx="1092533" cy="11198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DCC27E-65CC-40B7-92D6-E60E652CE88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38" y="2290428"/>
            <a:ext cx="1113985" cy="11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9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B636-019A-4BB9-8DA0-67E87EDFF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Sounds of the 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80A2-D5B4-40AA-85F2-A6ABF7AC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Listen to the videos</a:t>
            </a:r>
          </a:p>
          <a:p>
            <a:r>
              <a:rPr lang="en-GB" dirty="0">
                <a:hlinkClick r:id="rId2"/>
              </a:rPr>
              <a:t>https://www.youtubekids.com/watch?v=wasGNXNdVgo</a:t>
            </a:r>
            <a:endParaRPr lang="en-GB" dirty="0"/>
          </a:p>
          <a:p>
            <a:r>
              <a:rPr lang="en-GB" dirty="0">
                <a:hlinkClick r:id="rId3"/>
              </a:rPr>
              <a:t>https://www.youtube.com/watch?v=s5APVDMDNXk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 want you to identify all the sounds you can hear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We are going to list good sound words to use later this week.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BDE1D6-08FE-4816-9A92-121206706C7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430" y="530132"/>
            <a:ext cx="1110920" cy="9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2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B636-019A-4BB9-8DA0-67E87EDFF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Smells of the 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80A2-D5B4-40AA-85F2-A6ABF7AC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want you to smell the different smelling pots.</a:t>
            </a:r>
          </a:p>
          <a:p>
            <a:endParaRPr lang="en-GB" dirty="0"/>
          </a:p>
          <a:p>
            <a:r>
              <a:rPr lang="en-GB" dirty="0"/>
              <a:t>Write down what you smell.</a:t>
            </a:r>
          </a:p>
          <a:p>
            <a:r>
              <a:rPr lang="en-GB" dirty="0"/>
              <a:t>Are there any other smells you associate with the sea?</a:t>
            </a:r>
          </a:p>
          <a:p>
            <a:endParaRPr lang="en-GB" dirty="0"/>
          </a:p>
          <a:p>
            <a:r>
              <a:rPr lang="en-GB" dirty="0"/>
              <a:t>We are going to list good smelling words to use later this week.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187785-233D-4DE0-893B-9EB9703B97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45" y="524118"/>
            <a:ext cx="1092533" cy="100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1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B636-019A-4BB9-8DA0-67E87EDFF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Flotsam on the beach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80A2-D5B4-40AA-85F2-A6ABF7AC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going to find and identify flotsam from the beach.</a:t>
            </a:r>
          </a:p>
          <a:p>
            <a:endParaRPr lang="en-GB" dirty="0"/>
          </a:p>
          <a:p>
            <a:r>
              <a:rPr lang="en-GB" dirty="0"/>
              <a:t>We are going to list good noticing words to use later this week.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5EAE2B-04AB-4087-9224-99C0CCA844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4" y="438537"/>
            <a:ext cx="1113985" cy="10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2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Experience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favourite (new) words or phrases have you found today?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36" y="4560877"/>
            <a:ext cx="1697131" cy="14589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191" y="4544368"/>
            <a:ext cx="1669041" cy="14212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339" y="4536113"/>
            <a:ext cx="1701813" cy="1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52806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1387</TotalTime>
  <Words>285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XCCW Joined 1a</vt:lpstr>
      <vt:lpstr>school</vt:lpstr>
      <vt:lpstr>The Littlest Viking</vt:lpstr>
      <vt:lpstr>LI: Can I gather interesting vocabulary?</vt:lpstr>
      <vt:lpstr>Experience session</vt:lpstr>
      <vt:lpstr>Flotsam, sound and smells</vt:lpstr>
      <vt:lpstr>Sounds of the sea</vt:lpstr>
      <vt:lpstr>Smells of the sea</vt:lpstr>
      <vt:lpstr>Flotsam on the beach</vt:lpstr>
      <vt:lpstr>Experience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129</cp:revision>
  <dcterms:created xsi:type="dcterms:W3CDTF">2021-02-17T09:47:59Z</dcterms:created>
  <dcterms:modified xsi:type="dcterms:W3CDTF">2021-05-03T11:34:02Z</dcterms:modified>
</cp:coreProperties>
</file>