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1592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547373082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3854B8-D4D1-498F-B224-FDFF4F66F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9230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245616-3A02-4829-B533-B27D146B182E}"/>
              </a:ext>
            </a:extLst>
          </p:cNvPr>
          <p:cNvSpPr txBox="1"/>
          <p:nvPr/>
        </p:nvSpPr>
        <p:spPr>
          <a:xfrm>
            <a:off x="294640" y="5100320"/>
            <a:ext cx="582168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  <a:hlinkClick r:id="rId3"/>
              </a:rPr>
              <a:t>https://vimeo.com/547373082</a:t>
            </a:r>
            <a:r>
              <a:rPr lang="en-GB" sz="2400" dirty="0">
                <a:solidFill>
                  <a:srgbClr val="FFFF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608417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2_PP_1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053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3_SUM_B2_PP_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62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3_SUM_B2_PP_1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26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3_SUM_B2_PP_1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1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2_PP_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06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2_PP_1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96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2_PP_1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5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2_PP_1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6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2_PP_1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486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7</Words>
  <Application>Microsoft Office PowerPoint</Application>
  <PresentationFormat>On-screen Show (4:3)</PresentationFormat>
  <Paragraphs>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wendy mamoany</cp:lastModifiedBy>
  <cp:revision>38</cp:revision>
  <dcterms:created xsi:type="dcterms:W3CDTF">2019-07-05T11:02:13Z</dcterms:created>
  <dcterms:modified xsi:type="dcterms:W3CDTF">2021-05-16T15:46:56Z</dcterms:modified>
</cp:coreProperties>
</file>