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7"/>
  </p:notesMasterIdLst>
  <p:handoutMasterIdLst>
    <p:handoutMasterId r:id="rId18"/>
  </p:handoutMasterIdLst>
  <p:sldIdLst>
    <p:sldId id="324" r:id="rId2"/>
    <p:sldId id="325" r:id="rId3"/>
    <p:sldId id="327" r:id="rId4"/>
    <p:sldId id="273" r:id="rId5"/>
    <p:sldId id="337" r:id="rId6"/>
    <p:sldId id="338" r:id="rId7"/>
    <p:sldId id="339" r:id="rId8"/>
    <p:sldId id="340" r:id="rId9"/>
    <p:sldId id="341" r:id="rId10"/>
    <p:sldId id="342" r:id="rId11"/>
    <p:sldId id="332" r:id="rId12"/>
    <p:sldId id="333" r:id="rId13"/>
    <p:sldId id="343" r:id="rId14"/>
    <p:sldId id="344" r:id="rId15"/>
    <p:sldId id="334" r:id="rId16"/>
  </p:sldIdLst>
  <p:sldSz cx="9144000" cy="6858000" type="screen4x3"/>
  <p:notesSz cx="7102475" cy="9388475"/>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6349" autoAdjust="0"/>
  </p:normalViewPr>
  <p:slideViewPr>
    <p:cSldViewPr snapToGrid="0">
      <p:cViewPr varScale="1">
        <p:scale>
          <a:sx n="63" d="100"/>
          <a:sy n="63" d="100"/>
        </p:scale>
        <p:origin x="1408" y="36"/>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9C2368A-073F-454C-AA2E-3C44DC4C47C1}" type="datetimeFigureOut">
              <a:rPr lang="en-US" smtClean="0"/>
              <a:t>6/5/2021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D82ED8-BF9E-1842-9745-8BACABFF8F0C}" type="datetimeFigureOut">
              <a:rPr lang="en-US" smtClean="0"/>
              <a:t>6/5/2021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9170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49257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77692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324288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186231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4927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63096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18286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94011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72363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0825944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1613867" y="240632"/>
            <a:ext cx="7074805" cy="19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Year 4</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calculate money in pounds and pence?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calculate totals.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a:t>
            </a: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3E07A1-0C2A-4BE0-9D0D-A57091767045}"/>
              </a:ext>
            </a:extLst>
          </p:cNvPr>
          <p:cNvSpPr txBox="1"/>
          <p:nvPr/>
        </p:nvSpPr>
        <p:spPr bwMode="auto">
          <a:xfrm>
            <a:off x="1613865" y="2322514"/>
            <a:ext cx="7074805" cy="21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Year 3</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solve simple problems involving pounds and pence?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find totals and solve simple problems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a:t>
            </a: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79418E-0B7B-4AF5-9A13-FCD8760E845F}"/>
              </a:ext>
            </a:extLst>
          </p:cNvPr>
          <p:cNvSpPr txBox="1"/>
          <p:nvPr/>
        </p:nvSpPr>
        <p:spPr bwMode="auto">
          <a:xfrm>
            <a:off x="4114800" y="299212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7B12D5A3-71E9-4A0C-B567-4F9F90086AD9}"/>
              </a:ext>
            </a:extLst>
          </p:cNvPr>
          <p:cNvSpPr txBox="1"/>
          <p:nvPr/>
        </p:nvSpPr>
        <p:spPr bwMode="auto">
          <a:xfrm flipH="1">
            <a:off x="1613865" y="4624440"/>
            <a:ext cx="6951311" cy="22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Alternative provision</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recognise the symbols </a:t>
            </a:r>
            <a:r>
              <a:rPr lang="en-GB" sz="1800" b="1" u="sng" kern="1200" dirty="0" err="1">
                <a:solidFill>
                  <a:srgbClr val="000000"/>
                </a:solidFill>
                <a:effectLst/>
                <a:latin typeface="XCCW Joined 1a"/>
                <a:ea typeface="+mn-ea"/>
                <a:cs typeface="Calibri" panose="020F0502020204030204" pitchFamily="34" charset="0"/>
              </a:rPr>
              <a:t>aor</a:t>
            </a:r>
            <a:r>
              <a:rPr lang="en-GB" sz="1800" b="1" u="sng" kern="1200" dirty="0">
                <a:solidFill>
                  <a:srgbClr val="000000"/>
                </a:solidFill>
                <a:effectLst/>
                <a:latin typeface="XCCW Joined 1a"/>
                <a:ea typeface="+mn-ea"/>
                <a:cs typeface="Calibri" panose="020F0502020204030204" pitchFamily="34" charset="0"/>
              </a:rPr>
              <a:t> £ and pence and combine amounts to make a total?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calculate totals.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a:t>
            </a: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sp>
        <p:nvSpPr>
          <p:cNvPr id="82" name="TextBox 81">
            <a:extLst>
              <a:ext uri="{FF2B5EF4-FFF2-40B4-BE49-F238E27FC236}">
                <a16:creationId xmlns:a16="http://schemas.microsoft.com/office/drawing/2014/main" id="{E14A4DB5-4FAF-4B48-9363-207334A86F23}"/>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many did you get?</a:t>
            </a:r>
          </a:p>
        </p:txBody>
      </p:sp>
      <p:sp>
        <p:nvSpPr>
          <p:cNvPr id="6" name="TextBox 5">
            <a:extLst>
              <a:ext uri="{FF2B5EF4-FFF2-40B4-BE49-F238E27FC236}">
                <a16:creationId xmlns:a16="http://schemas.microsoft.com/office/drawing/2014/main" id="{5AE5DF83-F771-46A6-B148-B2580CD9ECF6}"/>
              </a:ext>
            </a:extLst>
          </p:cNvPr>
          <p:cNvSpPr txBox="1"/>
          <p:nvPr/>
        </p:nvSpPr>
        <p:spPr bwMode="auto">
          <a:xfrm>
            <a:off x="237156" y="609770"/>
            <a:ext cx="22520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
        <p:nvSpPr>
          <p:cNvPr id="9" name="TextBox 8">
            <a:extLst>
              <a:ext uri="{FF2B5EF4-FFF2-40B4-BE49-F238E27FC236}">
                <a16:creationId xmlns:a16="http://schemas.microsoft.com/office/drawing/2014/main" id="{EE5D604D-DC27-46CD-8CF0-DA71C6356823}"/>
              </a:ext>
            </a:extLst>
          </p:cNvPr>
          <p:cNvSpPr txBox="1"/>
          <p:nvPr/>
        </p:nvSpPr>
        <p:spPr bwMode="auto">
          <a:xfrm>
            <a:off x="4805680" y="619357"/>
            <a:ext cx="184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pic>
        <p:nvPicPr>
          <p:cNvPr id="5" name="Picture 4">
            <a:extLst>
              <a:ext uri="{FF2B5EF4-FFF2-40B4-BE49-F238E27FC236}">
                <a16:creationId xmlns:a16="http://schemas.microsoft.com/office/drawing/2014/main" id="{AB7E753E-B2DC-485C-92F9-F74071B2F822}"/>
              </a:ext>
            </a:extLst>
          </p:cNvPr>
          <p:cNvPicPr>
            <a:picLocks noChangeAspect="1"/>
          </p:cNvPicPr>
          <p:nvPr/>
        </p:nvPicPr>
        <p:blipFill>
          <a:blip r:embed="rId5"/>
          <a:stretch>
            <a:fillRect/>
          </a:stretch>
        </p:blipFill>
        <p:spPr>
          <a:xfrm>
            <a:off x="5450703" y="3157768"/>
            <a:ext cx="3206055" cy="1636713"/>
          </a:xfrm>
          <a:prstGeom prst="rect">
            <a:avLst/>
          </a:prstGeom>
        </p:spPr>
      </p:pic>
      <p:pic>
        <p:nvPicPr>
          <p:cNvPr id="8" name="Picture 7">
            <a:extLst>
              <a:ext uri="{FF2B5EF4-FFF2-40B4-BE49-F238E27FC236}">
                <a16:creationId xmlns:a16="http://schemas.microsoft.com/office/drawing/2014/main" id="{FAE357D3-0B1D-48BC-89EF-A35BBE1BB384}"/>
              </a:ext>
            </a:extLst>
          </p:cNvPr>
          <p:cNvPicPr>
            <a:picLocks noChangeAspect="1"/>
          </p:cNvPicPr>
          <p:nvPr/>
        </p:nvPicPr>
        <p:blipFill>
          <a:blip r:embed="rId6"/>
          <a:stretch>
            <a:fillRect/>
          </a:stretch>
        </p:blipFill>
        <p:spPr>
          <a:xfrm>
            <a:off x="5450703" y="5047410"/>
            <a:ext cx="3232714" cy="1708150"/>
          </a:xfrm>
          <a:prstGeom prst="rect">
            <a:avLst/>
          </a:prstGeom>
        </p:spPr>
      </p:pic>
      <p:pic>
        <p:nvPicPr>
          <p:cNvPr id="11" name="Picture 10">
            <a:extLst>
              <a:ext uri="{FF2B5EF4-FFF2-40B4-BE49-F238E27FC236}">
                <a16:creationId xmlns:a16="http://schemas.microsoft.com/office/drawing/2014/main" id="{4772DB77-044A-41A3-B3DC-5CB18E08234A}"/>
              </a:ext>
            </a:extLst>
          </p:cNvPr>
          <p:cNvPicPr>
            <a:picLocks noChangeAspect="1"/>
          </p:cNvPicPr>
          <p:nvPr/>
        </p:nvPicPr>
        <p:blipFill>
          <a:blip r:embed="rId7"/>
          <a:stretch>
            <a:fillRect/>
          </a:stretch>
        </p:blipFill>
        <p:spPr>
          <a:xfrm>
            <a:off x="521453" y="1430204"/>
            <a:ext cx="3281819" cy="1636713"/>
          </a:xfrm>
          <a:prstGeom prst="rect">
            <a:avLst/>
          </a:prstGeom>
        </p:spPr>
      </p:pic>
      <p:pic>
        <p:nvPicPr>
          <p:cNvPr id="13" name="Picture 12">
            <a:extLst>
              <a:ext uri="{FF2B5EF4-FFF2-40B4-BE49-F238E27FC236}">
                <a16:creationId xmlns:a16="http://schemas.microsoft.com/office/drawing/2014/main" id="{48C6D875-10C2-4E72-967A-C370D07AD9A9}"/>
              </a:ext>
            </a:extLst>
          </p:cNvPr>
          <p:cNvPicPr>
            <a:picLocks noChangeAspect="1"/>
          </p:cNvPicPr>
          <p:nvPr/>
        </p:nvPicPr>
        <p:blipFill>
          <a:blip r:embed="rId8"/>
          <a:stretch>
            <a:fillRect/>
          </a:stretch>
        </p:blipFill>
        <p:spPr>
          <a:xfrm>
            <a:off x="547737" y="3412925"/>
            <a:ext cx="3255535" cy="1708151"/>
          </a:xfrm>
          <a:prstGeom prst="rect">
            <a:avLst/>
          </a:prstGeom>
        </p:spPr>
      </p:pic>
      <p:pic>
        <p:nvPicPr>
          <p:cNvPr id="15" name="Picture 14">
            <a:extLst>
              <a:ext uri="{FF2B5EF4-FFF2-40B4-BE49-F238E27FC236}">
                <a16:creationId xmlns:a16="http://schemas.microsoft.com/office/drawing/2014/main" id="{FF60530F-789B-49CA-98BE-45D4AD686931}"/>
              </a:ext>
            </a:extLst>
          </p:cNvPr>
          <p:cNvPicPr>
            <a:picLocks noChangeAspect="1"/>
          </p:cNvPicPr>
          <p:nvPr/>
        </p:nvPicPr>
        <p:blipFill>
          <a:blip r:embed="rId9"/>
          <a:stretch>
            <a:fillRect/>
          </a:stretch>
        </p:blipFill>
        <p:spPr>
          <a:xfrm>
            <a:off x="5456515" y="1173804"/>
            <a:ext cx="3135552" cy="1695317"/>
          </a:xfrm>
          <a:prstGeom prst="rect">
            <a:avLst/>
          </a:prstGeom>
        </p:spPr>
      </p:pic>
    </p:spTree>
    <p:extLst>
      <p:ext uri="{BB962C8B-B14F-4D97-AF65-F5344CB8AC3E}">
        <p14:creationId xmlns:p14="http://schemas.microsoft.com/office/powerpoint/2010/main" val="153123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46C206F7-24B6-4211-A643-B3D7F9E578DB}"/>
              </a:ext>
            </a:extLst>
          </p:cNvPr>
          <p:cNvPicPr>
            <a:picLocks noChangeAspect="1"/>
          </p:cNvPicPr>
          <p:nvPr/>
        </p:nvPicPr>
        <p:blipFill>
          <a:blip r:embed="rId3"/>
          <a:stretch>
            <a:fillRect/>
          </a:stretch>
        </p:blipFill>
        <p:spPr>
          <a:xfrm>
            <a:off x="0" y="675800"/>
            <a:ext cx="4572000" cy="3056317"/>
          </a:xfrm>
          <a:prstGeom prst="rect">
            <a:avLst/>
          </a:prstGeom>
        </p:spPr>
      </p:pic>
      <p:pic>
        <p:nvPicPr>
          <p:cNvPr id="6" name="Picture 5">
            <a:extLst>
              <a:ext uri="{FF2B5EF4-FFF2-40B4-BE49-F238E27FC236}">
                <a16:creationId xmlns:a16="http://schemas.microsoft.com/office/drawing/2014/main" id="{A3D6A57A-1380-400C-855D-18E42A86EC17}"/>
              </a:ext>
            </a:extLst>
          </p:cNvPr>
          <p:cNvPicPr>
            <a:picLocks noChangeAspect="1"/>
          </p:cNvPicPr>
          <p:nvPr/>
        </p:nvPicPr>
        <p:blipFill>
          <a:blip r:embed="rId4"/>
          <a:stretch>
            <a:fillRect/>
          </a:stretch>
        </p:blipFill>
        <p:spPr>
          <a:xfrm>
            <a:off x="4808876" y="675800"/>
            <a:ext cx="4319771" cy="3499960"/>
          </a:xfrm>
          <a:prstGeom prst="rect">
            <a:avLst/>
          </a:prstGeom>
        </p:spPr>
      </p:pic>
      <p:pic>
        <p:nvPicPr>
          <p:cNvPr id="9" name="Picture 8">
            <a:extLst>
              <a:ext uri="{FF2B5EF4-FFF2-40B4-BE49-F238E27FC236}">
                <a16:creationId xmlns:a16="http://schemas.microsoft.com/office/drawing/2014/main" id="{C4373922-4AFB-4218-8238-460782A40738}"/>
              </a:ext>
            </a:extLst>
          </p:cNvPr>
          <p:cNvPicPr>
            <a:picLocks noChangeAspect="1"/>
          </p:cNvPicPr>
          <p:nvPr/>
        </p:nvPicPr>
        <p:blipFill>
          <a:blip r:embed="rId5"/>
          <a:stretch>
            <a:fillRect/>
          </a:stretch>
        </p:blipFill>
        <p:spPr>
          <a:xfrm>
            <a:off x="60158" y="3809145"/>
            <a:ext cx="4582962" cy="3048855"/>
          </a:xfrm>
          <a:prstGeom prst="rect">
            <a:avLst/>
          </a:prstGeom>
        </p:spPr>
      </p:pic>
      <p:pic>
        <p:nvPicPr>
          <p:cNvPr id="12" name="Picture 11">
            <a:extLst>
              <a:ext uri="{FF2B5EF4-FFF2-40B4-BE49-F238E27FC236}">
                <a16:creationId xmlns:a16="http://schemas.microsoft.com/office/drawing/2014/main" id="{8AC2E266-6CE5-4776-AF57-9B4268DF24C3}"/>
              </a:ext>
            </a:extLst>
          </p:cNvPr>
          <p:cNvPicPr>
            <a:picLocks noChangeAspect="1"/>
          </p:cNvPicPr>
          <p:nvPr/>
        </p:nvPicPr>
        <p:blipFill>
          <a:blip r:embed="rId6"/>
          <a:stretch>
            <a:fillRect/>
          </a:stretch>
        </p:blipFill>
        <p:spPr>
          <a:xfrm>
            <a:off x="4746426" y="4424760"/>
            <a:ext cx="4397574" cy="2433240"/>
          </a:xfrm>
          <a:prstGeom prst="rect">
            <a:avLst/>
          </a:prstGeom>
        </p:spPr>
      </p:pic>
      <p:sp>
        <p:nvSpPr>
          <p:cNvPr id="13" name="TextBox 12">
            <a:extLst>
              <a:ext uri="{FF2B5EF4-FFF2-40B4-BE49-F238E27FC236}">
                <a16:creationId xmlns:a16="http://schemas.microsoft.com/office/drawing/2014/main" id="{35F819D0-A52C-4751-9BFB-092C5E3DBF9A}"/>
              </a:ext>
            </a:extLst>
          </p:cNvPr>
          <p:cNvSpPr txBox="1"/>
          <p:nvPr/>
        </p:nvSpPr>
        <p:spPr bwMode="auto">
          <a:xfrm>
            <a:off x="5140960" y="45800"/>
            <a:ext cx="2225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Tree>
    <p:extLst>
      <p:ext uri="{BB962C8B-B14F-4D97-AF65-F5344CB8AC3E}">
        <p14:creationId xmlns:p14="http://schemas.microsoft.com/office/powerpoint/2010/main" val="384073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47745" y="63613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75800"/>
            <a:ext cx="914400" cy="914400"/>
          </a:xfrm>
          <a:prstGeom prst="rect">
            <a:avLst/>
          </a:prstGeom>
        </p:spPr>
      </p:pic>
      <p:sp>
        <p:nvSpPr>
          <p:cNvPr id="11" name="TextBox 10">
            <a:extLst>
              <a:ext uri="{FF2B5EF4-FFF2-40B4-BE49-F238E27FC236}">
                <a16:creationId xmlns:a16="http://schemas.microsoft.com/office/drawing/2014/main" id="{6C9BF0E7-5FE5-4B73-A953-D635C507EA05}"/>
              </a:ext>
            </a:extLst>
          </p:cNvPr>
          <p:cNvSpPr txBox="1"/>
          <p:nvPr/>
        </p:nvSpPr>
        <p:spPr bwMode="auto">
          <a:xfrm>
            <a:off x="914400" y="952891"/>
            <a:ext cx="7574034"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endParaRPr lang="en-GB" dirty="0"/>
          </a:p>
          <a:p>
            <a:pPr>
              <a:buNone/>
            </a:pPr>
            <a:endParaRPr lang="en-GB" dirty="0"/>
          </a:p>
          <a:p>
            <a:pPr>
              <a:buNone/>
            </a:pPr>
            <a:endParaRPr lang="en-GB" dirty="0"/>
          </a:p>
          <a:p>
            <a:pPr>
              <a:buNone/>
            </a:pPr>
            <a:endParaRPr lang="en-GB" dirty="0"/>
          </a:p>
        </p:txBody>
      </p:sp>
      <p:pic>
        <p:nvPicPr>
          <p:cNvPr id="13" name="Picture 12">
            <a:extLst>
              <a:ext uri="{FF2B5EF4-FFF2-40B4-BE49-F238E27FC236}">
                <a16:creationId xmlns:a16="http://schemas.microsoft.com/office/drawing/2014/main" id="{A8363460-0625-4DC8-8852-DA0E8F7725A6}"/>
              </a:ext>
            </a:extLst>
          </p:cNvPr>
          <p:cNvPicPr>
            <a:picLocks noChangeAspect="1"/>
          </p:cNvPicPr>
          <p:nvPr/>
        </p:nvPicPr>
        <p:blipFill>
          <a:blip r:embed="rId5"/>
          <a:stretch>
            <a:fillRect/>
          </a:stretch>
        </p:blipFill>
        <p:spPr>
          <a:xfrm>
            <a:off x="565865" y="1572531"/>
            <a:ext cx="3904968" cy="5053106"/>
          </a:xfrm>
          <a:prstGeom prst="rect">
            <a:avLst/>
          </a:prstGeom>
        </p:spPr>
      </p:pic>
      <p:sp>
        <p:nvSpPr>
          <p:cNvPr id="14" name="TextBox 13">
            <a:extLst>
              <a:ext uri="{FF2B5EF4-FFF2-40B4-BE49-F238E27FC236}">
                <a16:creationId xmlns:a16="http://schemas.microsoft.com/office/drawing/2014/main" id="{55DE197B-BD15-4D15-91AE-0530803B0C38}"/>
              </a:ext>
            </a:extLst>
          </p:cNvPr>
          <p:cNvSpPr txBox="1"/>
          <p:nvPr/>
        </p:nvSpPr>
        <p:spPr bwMode="auto">
          <a:xfrm>
            <a:off x="655566" y="675800"/>
            <a:ext cx="2174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Tree>
    <p:extLst>
      <p:ext uri="{BB962C8B-B14F-4D97-AF65-F5344CB8AC3E}">
        <p14:creationId xmlns:p14="http://schemas.microsoft.com/office/powerpoint/2010/main" val="112762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47745" y="63613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7017" y="-4256"/>
            <a:ext cx="914400" cy="914400"/>
          </a:xfrm>
          <a:prstGeom prst="rect">
            <a:avLst/>
          </a:prstGeom>
        </p:spPr>
      </p:pic>
      <p:sp>
        <p:nvSpPr>
          <p:cNvPr id="11" name="TextBox 10">
            <a:extLst>
              <a:ext uri="{FF2B5EF4-FFF2-40B4-BE49-F238E27FC236}">
                <a16:creationId xmlns:a16="http://schemas.microsoft.com/office/drawing/2014/main" id="{6C9BF0E7-5FE5-4B73-A953-D635C507EA05}"/>
              </a:ext>
            </a:extLst>
          </p:cNvPr>
          <p:cNvSpPr txBox="1"/>
          <p:nvPr/>
        </p:nvSpPr>
        <p:spPr bwMode="auto">
          <a:xfrm>
            <a:off x="914400" y="952891"/>
            <a:ext cx="7574034"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a:buNone/>
            </a:pPr>
            <a:endParaRPr lang="en-GB" dirty="0"/>
          </a:p>
          <a:p>
            <a:pPr>
              <a:buNone/>
            </a:pPr>
            <a:endParaRPr lang="en-GB" dirty="0"/>
          </a:p>
          <a:p>
            <a:pPr>
              <a:buNone/>
            </a:pPr>
            <a:endParaRPr lang="en-GB" dirty="0"/>
          </a:p>
          <a:p>
            <a:pPr>
              <a:buNone/>
            </a:pPr>
            <a:endParaRPr lang="en-GB" dirty="0"/>
          </a:p>
        </p:txBody>
      </p:sp>
      <p:sp>
        <p:nvSpPr>
          <p:cNvPr id="14" name="TextBox 13">
            <a:extLst>
              <a:ext uri="{FF2B5EF4-FFF2-40B4-BE49-F238E27FC236}">
                <a16:creationId xmlns:a16="http://schemas.microsoft.com/office/drawing/2014/main" id="{55DE197B-BD15-4D15-91AE-0530803B0C38}"/>
              </a:ext>
            </a:extLst>
          </p:cNvPr>
          <p:cNvSpPr txBox="1"/>
          <p:nvPr/>
        </p:nvSpPr>
        <p:spPr bwMode="auto">
          <a:xfrm>
            <a:off x="63623" y="648534"/>
            <a:ext cx="2174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pic>
        <p:nvPicPr>
          <p:cNvPr id="4" name="Picture 3">
            <a:extLst>
              <a:ext uri="{FF2B5EF4-FFF2-40B4-BE49-F238E27FC236}">
                <a16:creationId xmlns:a16="http://schemas.microsoft.com/office/drawing/2014/main" id="{D82B89F0-D79B-4EB8-9D6B-FCEAAC4ABD22}"/>
              </a:ext>
            </a:extLst>
          </p:cNvPr>
          <p:cNvPicPr>
            <a:picLocks noChangeAspect="1"/>
          </p:cNvPicPr>
          <p:nvPr/>
        </p:nvPicPr>
        <p:blipFill>
          <a:blip r:embed="rId5"/>
          <a:stretch>
            <a:fillRect/>
          </a:stretch>
        </p:blipFill>
        <p:spPr>
          <a:xfrm>
            <a:off x="-9959" y="1178861"/>
            <a:ext cx="4711375" cy="2545609"/>
          </a:xfrm>
          <a:prstGeom prst="rect">
            <a:avLst/>
          </a:prstGeom>
        </p:spPr>
      </p:pic>
      <p:pic>
        <p:nvPicPr>
          <p:cNvPr id="7" name="Picture 6">
            <a:extLst>
              <a:ext uri="{FF2B5EF4-FFF2-40B4-BE49-F238E27FC236}">
                <a16:creationId xmlns:a16="http://schemas.microsoft.com/office/drawing/2014/main" id="{5AA9F3CD-03CE-4D45-8EF4-63068CD958A2}"/>
              </a:ext>
            </a:extLst>
          </p:cNvPr>
          <p:cNvPicPr>
            <a:picLocks noChangeAspect="1"/>
          </p:cNvPicPr>
          <p:nvPr/>
        </p:nvPicPr>
        <p:blipFill>
          <a:blip r:embed="rId6"/>
          <a:stretch>
            <a:fillRect/>
          </a:stretch>
        </p:blipFill>
        <p:spPr>
          <a:xfrm>
            <a:off x="0" y="3860405"/>
            <a:ext cx="3911600" cy="3022835"/>
          </a:xfrm>
          <a:prstGeom prst="rect">
            <a:avLst/>
          </a:prstGeom>
        </p:spPr>
      </p:pic>
      <p:pic>
        <p:nvPicPr>
          <p:cNvPr id="12" name="Picture 11">
            <a:extLst>
              <a:ext uri="{FF2B5EF4-FFF2-40B4-BE49-F238E27FC236}">
                <a16:creationId xmlns:a16="http://schemas.microsoft.com/office/drawing/2014/main" id="{CBA806DC-AEC3-4878-BE96-0CFCAFF88FF6}"/>
              </a:ext>
            </a:extLst>
          </p:cNvPr>
          <p:cNvPicPr>
            <a:picLocks noChangeAspect="1"/>
          </p:cNvPicPr>
          <p:nvPr/>
        </p:nvPicPr>
        <p:blipFill>
          <a:blip r:embed="rId7"/>
          <a:stretch>
            <a:fillRect/>
          </a:stretch>
        </p:blipFill>
        <p:spPr>
          <a:xfrm>
            <a:off x="4884065" y="621319"/>
            <a:ext cx="4259935" cy="3051894"/>
          </a:xfrm>
          <a:prstGeom prst="rect">
            <a:avLst/>
          </a:prstGeom>
        </p:spPr>
      </p:pic>
      <p:pic>
        <p:nvPicPr>
          <p:cNvPr id="16" name="Picture 15">
            <a:extLst>
              <a:ext uri="{FF2B5EF4-FFF2-40B4-BE49-F238E27FC236}">
                <a16:creationId xmlns:a16="http://schemas.microsoft.com/office/drawing/2014/main" id="{CAA00CF3-5AB9-4F3E-9560-929179B94676}"/>
              </a:ext>
            </a:extLst>
          </p:cNvPr>
          <p:cNvPicPr>
            <a:picLocks noChangeAspect="1"/>
          </p:cNvPicPr>
          <p:nvPr/>
        </p:nvPicPr>
        <p:blipFill>
          <a:blip r:embed="rId8"/>
          <a:stretch>
            <a:fillRect/>
          </a:stretch>
        </p:blipFill>
        <p:spPr>
          <a:xfrm>
            <a:off x="4884065" y="3664532"/>
            <a:ext cx="4259935" cy="3228868"/>
          </a:xfrm>
          <a:prstGeom prst="rect">
            <a:avLst/>
          </a:prstGeom>
        </p:spPr>
      </p:pic>
    </p:spTree>
    <p:extLst>
      <p:ext uri="{BB962C8B-B14F-4D97-AF65-F5344CB8AC3E}">
        <p14:creationId xmlns:p14="http://schemas.microsoft.com/office/powerpoint/2010/main" val="284536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47745" y="63613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6806" y="-17892"/>
            <a:ext cx="914400" cy="914400"/>
          </a:xfrm>
          <a:prstGeom prst="rect">
            <a:avLst/>
          </a:prstGeom>
        </p:spPr>
      </p:pic>
      <p:sp>
        <p:nvSpPr>
          <p:cNvPr id="11" name="TextBox 10">
            <a:extLst>
              <a:ext uri="{FF2B5EF4-FFF2-40B4-BE49-F238E27FC236}">
                <a16:creationId xmlns:a16="http://schemas.microsoft.com/office/drawing/2014/main" id="{6C9BF0E7-5FE5-4B73-A953-D635C507EA05}"/>
              </a:ext>
            </a:extLst>
          </p:cNvPr>
          <p:cNvSpPr txBox="1"/>
          <p:nvPr/>
        </p:nvSpPr>
        <p:spPr bwMode="auto">
          <a:xfrm>
            <a:off x="914400" y="952891"/>
            <a:ext cx="7574034"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a:buNone/>
            </a:pPr>
            <a:endParaRPr lang="en-GB" dirty="0"/>
          </a:p>
          <a:p>
            <a:pPr>
              <a:buNone/>
            </a:pPr>
            <a:endParaRPr lang="en-GB" dirty="0"/>
          </a:p>
          <a:p>
            <a:pPr>
              <a:buNone/>
            </a:pPr>
            <a:endParaRPr lang="en-GB" dirty="0"/>
          </a:p>
          <a:p>
            <a:pPr>
              <a:buNone/>
            </a:pPr>
            <a:endParaRPr lang="en-GB" dirty="0"/>
          </a:p>
        </p:txBody>
      </p:sp>
      <p:sp>
        <p:nvSpPr>
          <p:cNvPr id="14" name="TextBox 13">
            <a:extLst>
              <a:ext uri="{FF2B5EF4-FFF2-40B4-BE49-F238E27FC236}">
                <a16:creationId xmlns:a16="http://schemas.microsoft.com/office/drawing/2014/main" id="{55DE197B-BD15-4D15-91AE-0530803B0C38}"/>
              </a:ext>
            </a:extLst>
          </p:cNvPr>
          <p:cNvSpPr txBox="1"/>
          <p:nvPr/>
        </p:nvSpPr>
        <p:spPr bwMode="auto">
          <a:xfrm>
            <a:off x="655566" y="675800"/>
            <a:ext cx="2174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pic>
        <p:nvPicPr>
          <p:cNvPr id="4" name="Picture 3">
            <a:extLst>
              <a:ext uri="{FF2B5EF4-FFF2-40B4-BE49-F238E27FC236}">
                <a16:creationId xmlns:a16="http://schemas.microsoft.com/office/drawing/2014/main" id="{0445EEA3-93FA-4F68-A4C2-10F80DDBBBDE}"/>
              </a:ext>
            </a:extLst>
          </p:cNvPr>
          <p:cNvPicPr>
            <a:picLocks noChangeAspect="1"/>
          </p:cNvPicPr>
          <p:nvPr/>
        </p:nvPicPr>
        <p:blipFill>
          <a:blip r:embed="rId5"/>
          <a:stretch>
            <a:fillRect/>
          </a:stretch>
        </p:blipFill>
        <p:spPr>
          <a:xfrm>
            <a:off x="142611" y="1140630"/>
            <a:ext cx="4062553" cy="2396659"/>
          </a:xfrm>
          <a:prstGeom prst="rect">
            <a:avLst/>
          </a:prstGeom>
        </p:spPr>
      </p:pic>
      <p:pic>
        <p:nvPicPr>
          <p:cNvPr id="7" name="Picture 6">
            <a:extLst>
              <a:ext uri="{FF2B5EF4-FFF2-40B4-BE49-F238E27FC236}">
                <a16:creationId xmlns:a16="http://schemas.microsoft.com/office/drawing/2014/main" id="{FEAF0872-6BB9-4BD6-B6B4-EC915B566329}"/>
              </a:ext>
            </a:extLst>
          </p:cNvPr>
          <p:cNvPicPr>
            <a:picLocks noChangeAspect="1"/>
          </p:cNvPicPr>
          <p:nvPr/>
        </p:nvPicPr>
        <p:blipFill>
          <a:blip r:embed="rId6"/>
          <a:stretch>
            <a:fillRect/>
          </a:stretch>
        </p:blipFill>
        <p:spPr>
          <a:xfrm>
            <a:off x="4654006" y="675800"/>
            <a:ext cx="4093261" cy="6089974"/>
          </a:xfrm>
          <a:prstGeom prst="rect">
            <a:avLst/>
          </a:prstGeom>
        </p:spPr>
      </p:pic>
      <p:pic>
        <p:nvPicPr>
          <p:cNvPr id="17" name="Picture 16">
            <a:extLst>
              <a:ext uri="{FF2B5EF4-FFF2-40B4-BE49-F238E27FC236}">
                <a16:creationId xmlns:a16="http://schemas.microsoft.com/office/drawing/2014/main" id="{83D704E0-A476-42A4-A17E-847436EE77DF}"/>
              </a:ext>
            </a:extLst>
          </p:cNvPr>
          <p:cNvPicPr>
            <a:picLocks noChangeAspect="1"/>
          </p:cNvPicPr>
          <p:nvPr/>
        </p:nvPicPr>
        <p:blipFill>
          <a:blip r:embed="rId7"/>
          <a:stretch>
            <a:fillRect/>
          </a:stretch>
        </p:blipFill>
        <p:spPr>
          <a:xfrm>
            <a:off x="117191" y="3720786"/>
            <a:ext cx="4079615" cy="2243373"/>
          </a:xfrm>
          <a:prstGeom prst="rect">
            <a:avLst/>
          </a:prstGeom>
        </p:spPr>
      </p:pic>
      <p:pic>
        <p:nvPicPr>
          <p:cNvPr id="19" name="Picture 18">
            <a:extLst>
              <a:ext uri="{FF2B5EF4-FFF2-40B4-BE49-F238E27FC236}">
                <a16:creationId xmlns:a16="http://schemas.microsoft.com/office/drawing/2014/main" id="{C0FD09F3-77C4-4193-9F7C-BCB10E82C50D}"/>
              </a:ext>
            </a:extLst>
          </p:cNvPr>
          <p:cNvPicPr>
            <a:picLocks noChangeAspect="1"/>
          </p:cNvPicPr>
          <p:nvPr/>
        </p:nvPicPr>
        <p:blipFill>
          <a:blip r:embed="rId8"/>
          <a:stretch>
            <a:fillRect/>
          </a:stretch>
        </p:blipFill>
        <p:spPr>
          <a:xfrm>
            <a:off x="117191" y="5934594"/>
            <a:ext cx="4093262" cy="877606"/>
          </a:xfrm>
          <a:prstGeom prst="rect">
            <a:avLst/>
          </a:prstGeom>
        </p:spPr>
      </p:pic>
    </p:spTree>
    <p:extLst>
      <p:ext uri="{BB962C8B-B14F-4D97-AF65-F5344CB8AC3E}">
        <p14:creationId xmlns:p14="http://schemas.microsoft.com/office/powerpoint/2010/main" val="94348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Graphic 8" descr="Lightbulb with solid fill">
            <a:extLst>
              <a:ext uri="{FF2B5EF4-FFF2-40B4-BE49-F238E27FC236}">
                <a16:creationId xmlns:a16="http://schemas.microsoft.com/office/drawing/2014/main" id="{704A5381-481F-4873-89BD-5C77FC752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9102" y="1036042"/>
            <a:ext cx="772793" cy="772793"/>
          </a:xfrm>
          <a:prstGeom prst="rect">
            <a:avLst/>
          </a:prstGeom>
        </p:spPr>
      </p:pic>
      <p:pic>
        <p:nvPicPr>
          <p:cNvPr id="4" name="Picture 3">
            <a:extLst>
              <a:ext uri="{FF2B5EF4-FFF2-40B4-BE49-F238E27FC236}">
                <a16:creationId xmlns:a16="http://schemas.microsoft.com/office/drawing/2014/main" id="{44CC1DA2-469A-4BA0-B504-23521C4E2045}"/>
              </a:ext>
            </a:extLst>
          </p:cNvPr>
          <p:cNvPicPr>
            <a:picLocks noChangeAspect="1"/>
          </p:cNvPicPr>
          <p:nvPr/>
        </p:nvPicPr>
        <p:blipFill>
          <a:blip r:embed="rId5"/>
          <a:stretch>
            <a:fillRect/>
          </a:stretch>
        </p:blipFill>
        <p:spPr>
          <a:xfrm>
            <a:off x="0" y="614820"/>
            <a:ext cx="4528150" cy="3145643"/>
          </a:xfrm>
          <a:prstGeom prst="rect">
            <a:avLst/>
          </a:prstGeom>
        </p:spPr>
      </p:pic>
      <p:sp>
        <p:nvSpPr>
          <p:cNvPr id="6" name="TextBox 5">
            <a:extLst>
              <a:ext uri="{FF2B5EF4-FFF2-40B4-BE49-F238E27FC236}">
                <a16:creationId xmlns:a16="http://schemas.microsoft.com/office/drawing/2014/main" id="{D78EE110-4DCF-47CA-987F-97597DA48886}"/>
              </a:ext>
            </a:extLst>
          </p:cNvPr>
          <p:cNvSpPr txBox="1"/>
          <p:nvPr/>
        </p:nvSpPr>
        <p:spPr bwMode="auto">
          <a:xfrm>
            <a:off x="176234" y="3760463"/>
            <a:ext cx="2812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
        <p:nvSpPr>
          <p:cNvPr id="11" name="TextBox 10">
            <a:extLst>
              <a:ext uri="{FF2B5EF4-FFF2-40B4-BE49-F238E27FC236}">
                <a16:creationId xmlns:a16="http://schemas.microsoft.com/office/drawing/2014/main" id="{DF8B65B5-FA2B-460E-BD99-C441D5CBFE46}"/>
              </a:ext>
            </a:extLst>
          </p:cNvPr>
          <p:cNvSpPr txBox="1"/>
          <p:nvPr/>
        </p:nvSpPr>
        <p:spPr bwMode="auto">
          <a:xfrm>
            <a:off x="7216140" y="3259828"/>
            <a:ext cx="1856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pic>
        <p:nvPicPr>
          <p:cNvPr id="13" name="Picture 12">
            <a:extLst>
              <a:ext uri="{FF2B5EF4-FFF2-40B4-BE49-F238E27FC236}">
                <a16:creationId xmlns:a16="http://schemas.microsoft.com/office/drawing/2014/main" id="{1FCF3F3C-AEC0-487D-81EF-6B5DBEA89318}"/>
              </a:ext>
            </a:extLst>
          </p:cNvPr>
          <p:cNvPicPr>
            <a:picLocks noChangeAspect="1"/>
          </p:cNvPicPr>
          <p:nvPr/>
        </p:nvPicPr>
        <p:blipFill>
          <a:blip r:embed="rId6"/>
          <a:stretch>
            <a:fillRect/>
          </a:stretch>
        </p:blipFill>
        <p:spPr>
          <a:xfrm>
            <a:off x="4528150" y="3805633"/>
            <a:ext cx="4615850" cy="3145910"/>
          </a:xfrm>
          <a:prstGeom prst="rect">
            <a:avLst/>
          </a:prstGeom>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72025" y="6355784"/>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52E76A-EF79-4FFB-BAC8-CED6992B12C6}"/>
              </a:ext>
            </a:extLst>
          </p:cNvPr>
          <p:cNvSpPr txBox="1"/>
          <p:nvPr/>
        </p:nvSpPr>
        <p:spPr bwMode="auto">
          <a:xfrm>
            <a:off x="241300" y="203200"/>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pic>
        <p:nvPicPr>
          <p:cNvPr id="9" name="Graphic 8" descr="Lightbulb with solid fill">
            <a:extLst>
              <a:ext uri="{FF2B5EF4-FFF2-40B4-BE49-F238E27FC236}">
                <a16:creationId xmlns:a16="http://schemas.microsoft.com/office/drawing/2014/main" id="{FC7D2F8C-327B-4904-A066-123364B68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86" y="5823622"/>
            <a:ext cx="772793" cy="772793"/>
          </a:xfrm>
          <a:prstGeom prst="rect">
            <a:avLst/>
          </a:prstGeom>
        </p:spPr>
      </p:pic>
      <p:pic>
        <p:nvPicPr>
          <p:cNvPr id="5" name="Picture 4">
            <a:extLst>
              <a:ext uri="{FF2B5EF4-FFF2-40B4-BE49-F238E27FC236}">
                <a16:creationId xmlns:a16="http://schemas.microsoft.com/office/drawing/2014/main" id="{418F604A-8189-4393-8140-1853E373F049}"/>
              </a:ext>
            </a:extLst>
          </p:cNvPr>
          <p:cNvPicPr>
            <a:picLocks noChangeAspect="1"/>
          </p:cNvPicPr>
          <p:nvPr/>
        </p:nvPicPr>
        <p:blipFill>
          <a:blip r:embed="rId4"/>
          <a:stretch>
            <a:fillRect/>
          </a:stretch>
        </p:blipFill>
        <p:spPr>
          <a:xfrm>
            <a:off x="143510" y="1486156"/>
            <a:ext cx="4154169" cy="3241436"/>
          </a:xfrm>
          <a:prstGeom prst="rect">
            <a:avLst/>
          </a:prstGeom>
        </p:spPr>
      </p:pic>
      <p:sp>
        <p:nvSpPr>
          <p:cNvPr id="7" name="TextBox 6">
            <a:extLst>
              <a:ext uri="{FF2B5EF4-FFF2-40B4-BE49-F238E27FC236}">
                <a16:creationId xmlns:a16="http://schemas.microsoft.com/office/drawing/2014/main" id="{920DECFB-3A3A-470D-8C8F-20A1321ADA78}"/>
              </a:ext>
            </a:extLst>
          </p:cNvPr>
          <p:cNvSpPr txBox="1"/>
          <p:nvPr/>
        </p:nvSpPr>
        <p:spPr bwMode="auto">
          <a:xfrm>
            <a:off x="1340300" y="6220865"/>
            <a:ext cx="6593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1400" dirty="0">
                <a:latin typeface="Myriad Pro Semibold" charset="0"/>
                <a:ea typeface="Myriad Pro Semibold" charset="0"/>
                <a:cs typeface="Myriad Pro Semibold" charset="0"/>
              </a:rPr>
              <a:t>How many different ways could you make £10 ?</a:t>
            </a:r>
          </a:p>
        </p:txBody>
      </p:sp>
      <p:pic>
        <p:nvPicPr>
          <p:cNvPr id="10" name="Picture 9">
            <a:extLst>
              <a:ext uri="{FF2B5EF4-FFF2-40B4-BE49-F238E27FC236}">
                <a16:creationId xmlns:a16="http://schemas.microsoft.com/office/drawing/2014/main" id="{89E1A636-C85A-41FD-86E0-09D1230DD54F}"/>
              </a:ext>
            </a:extLst>
          </p:cNvPr>
          <p:cNvPicPr>
            <a:picLocks noChangeAspect="1"/>
          </p:cNvPicPr>
          <p:nvPr/>
        </p:nvPicPr>
        <p:blipFill>
          <a:blip r:embed="rId5"/>
          <a:stretch>
            <a:fillRect/>
          </a:stretch>
        </p:blipFill>
        <p:spPr>
          <a:xfrm>
            <a:off x="4714241" y="1486156"/>
            <a:ext cx="4286249" cy="3290887"/>
          </a:xfrm>
          <a:prstGeom prst="rect">
            <a:avLst/>
          </a:prstGeom>
        </p:spPr>
      </p:pic>
      <p:sp>
        <p:nvSpPr>
          <p:cNvPr id="20" name="TextBox 19">
            <a:extLst>
              <a:ext uri="{FF2B5EF4-FFF2-40B4-BE49-F238E27FC236}">
                <a16:creationId xmlns:a16="http://schemas.microsoft.com/office/drawing/2014/main" id="{06945409-6CE2-4A8D-A1F2-B771385F01AE}"/>
              </a:ext>
            </a:extLst>
          </p:cNvPr>
          <p:cNvSpPr txBox="1"/>
          <p:nvPr/>
        </p:nvSpPr>
        <p:spPr bwMode="auto">
          <a:xfrm>
            <a:off x="241300" y="726420"/>
            <a:ext cx="2075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
        <p:nvSpPr>
          <p:cNvPr id="21" name="TextBox 20">
            <a:extLst>
              <a:ext uri="{FF2B5EF4-FFF2-40B4-BE49-F238E27FC236}">
                <a16:creationId xmlns:a16="http://schemas.microsoft.com/office/drawing/2014/main" id="{47959E87-0465-4D65-B0F4-237158F91EA0}"/>
              </a:ext>
            </a:extLst>
          </p:cNvPr>
          <p:cNvSpPr txBox="1"/>
          <p:nvPr/>
        </p:nvSpPr>
        <p:spPr bwMode="auto">
          <a:xfrm>
            <a:off x="4714241" y="658647"/>
            <a:ext cx="2235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spTree>
    <p:extLst>
      <p:ext uri="{BB962C8B-B14F-4D97-AF65-F5344CB8AC3E}">
        <p14:creationId xmlns:p14="http://schemas.microsoft.com/office/powerpoint/2010/main" val="18478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Graphic 6" descr="Lightbulb outline">
            <a:extLst>
              <a:ext uri="{FF2B5EF4-FFF2-40B4-BE49-F238E27FC236}">
                <a16:creationId xmlns:a16="http://schemas.microsoft.com/office/drawing/2014/main" id="{876A9C71-FFC4-4B95-A467-CC68C86F99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012" y="5627555"/>
            <a:ext cx="914400" cy="914400"/>
          </a:xfrm>
          <a:prstGeom prst="rect">
            <a:avLst/>
          </a:prstGeom>
        </p:spPr>
      </p:pic>
      <p:sp>
        <p:nvSpPr>
          <p:cNvPr id="11" name="TextBox 10">
            <a:extLst>
              <a:ext uri="{FF2B5EF4-FFF2-40B4-BE49-F238E27FC236}">
                <a16:creationId xmlns:a16="http://schemas.microsoft.com/office/drawing/2014/main" id="{F956345A-18F2-4128-BE7C-652B3CCE1F0F}"/>
              </a:ext>
            </a:extLst>
          </p:cNvPr>
          <p:cNvSpPr txBox="1"/>
          <p:nvPr/>
        </p:nvSpPr>
        <p:spPr bwMode="auto">
          <a:xfrm>
            <a:off x="1938829" y="5799182"/>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Can you make £14 a different way?</a:t>
            </a:r>
          </a:p>
        </p:txBody>
      </p:sp>
      <p:pic>
        <p:nvPicPr>
          <p:cNvPr id="4" name="Picture 3">
            <a:extLst>
              <a:ext uri="{FF2B5EF4-FFF2-40B4-BE49-F238E27FC236}">
                <a16:creationId xmlns:a16="http://schemas.microsoft.com/office/drawing/2014/main" id="{6FF2CA20-5B31-4193-9C04-7AB069AE8C11}"/>
              </a:ext>
            </a:extLst>
          </p:cNvPr>
          <p:cNvPicPr>
            <a:picLocks noChangeAspect="1"/>
          </p:cNvPicPr>
          <p:nvPr/>
        </p:nvPicPr>
        <p:blipFill>
          <a:blip r:embed="rId5"/>
          <a:stretch>
            <a:fillRect/>
          </a:stretch>
        </p:blipFill>
        <p:spPr>
          <a:xfrm>
            <a:off x="195932" y="838797"/>
            <a:ext cx="4233828" cy="3145393"/>
          </a:xfrm>
          <a:prstGeom prst="rect">
            <a:avLst/>
          </a:prstGeom>
        </p:spPr>
      </p:pic>
    </p:spTree>
    <p:extLst>
      <p:ext uri="{BB962C8B-B14F-4D97-AF65-F5344CB8AC3E}">
        <p14:creationId xmlns:p14="http://schemas.microsoft.com/office/powerpoint/2010/main" val="66208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4" name="Picture 3">
            <a:extLst>
              <a:ext uri="{FF2B5EF4-FFF2-40B4-BE49-F238E27FC236}">
                <a16:creationId xmlns:a16="http://schemas.microsoft.com/office/drawing/2014/main" id="{D424D5AB-7EFC-4650-B4A6-F10A21A3D672}"/>
              </a:ext>
            </a:extLst>
          </p:cNvPr>
          <p:cNvPicPr>
            <a:picLocks noChangeAspect="1"/>
          </p:cNvPicPr>
          <p:nvPr/>
        </p:nvPicPr>
        <p:blipFill>
          <a:blip r:embed="rId5"/>
          <a:stretch>
            <a:fillRect/>
          </a:stretch>
        </p:blipFill>
        <p:spPr>
          <a:xfrm>
            <a:off x="97921" y="712742"/>
            <a:ext cx="6133987" cy="5068701"/>
          </a:xfrm>
          <a:prstGeom prst="rect">
            <a:avLst/>
          </a:prstGeom>
        </p:spPr>
      </p:pic>
    </p:spTree>
    <p:extLst>
      <p:ext uri="{BB962C8B-B14F-4D97-AF65-F5344CB8AC3E}">
        <p14:creationId xmlns:p14="http://schemas.microsoft.com/office/powerpoint/2010/main" val="14618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sp>
        <p:nvSpPr>
          <p:cNvPr id="82" name="TextBox 81">
            <a:extLst>
              <a:ext uri="{FF2B5EF4-FFF2-40B4-BE49-F238E27FC236}">
                <a16:creationId xmlns:a16="http://schemas.microsoft.com/office/drawing/2014/main" id="{E14A4DB5-4FAF-4B48-9363-207334A86F23}"/>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Try only using bronze coins?</a:t>
            </a:r>
          </a:p>
        </p:txBody>
      </p:sp>
      <p:pic>
        <p:nvPicPr>
          <p:cNvPr id="5" name="Picture 4">
            <a:extLst>
              <a:ext uri="{FF2B5EF4-FFF2-40B4-BE49-F238E27FC236}">
                <a16:creationId xmlns:a16="http://schemas.microsoft.com/office/drawing/2014/main" id="{660A50D4-184C-48E3-A287-A5DC740B597A}"/>
              </a:ext>
            </a:extLst>
          </p:cNvPr>
          <p:cNvPicPr>
            <a:picLocks noChangeAspect="1"/>
          </p:cNvPicPr>
          <p:nvPr/>
        </p:nvPicPr>
        <p:blipFill>
          <a:blip r:embed="rId5"/>
          <a:stretch>
            <a:fillRect/>
          </a:stretch>
        </p:blipFill>
        <p:spPr>
          <a:xfrm>
            <a:off x="260773" y="1426026"/>
            <a:ext cx="3797435" cy="545634"/>
          </a:xfrm>
          <a:prstGeom prst="rect">
            <a:avLst/>
          </a:prstGeom>
        </p:spPr>
      </p:pic>
      <p:pic>
        <p:nvPicPr>
          <p:cNvPr id="7" name="Picture 6">
            <a:extLst>
              <a:ext uri="{FF2B5EF4-FFF2-40B4-BE49-F238E27FC236}">
                <a16:creationId xmlns:a16="http://schemas.microsoft.com/office/drawing/2014/main" id="{7BA86102-D8E9-4496-B2D7-55F0CBFDD981}"/>
              </a:ext>
            </a:extLst>
          </p:cNvPr>
          <p:cNvPicPr>
            <a:picLocks noChangeAspect="1"/>
          </p:cNvPicPr>
          <p:nvPr/>
        </p:nvPicPr>
        <p:blipFill>
          <a:blip r:embed="rId6"/>
          <a:stretch>
            <a:fillRect/>
          </a:stretch>
        </p:blipFill>
        <p:spPr>
          <a:xfrm>
            <a:off x="274304" y="3100080"/>
            <a:ext cx="3797435" cy="1315085"/>
          </a:xfrm>
          <a:prstGeom prst="rect">
            <a:avLst/>
          </a:prstGeom>
        </p:spPr>
      </p:pic>
      <p:sp>
        <p:nvSpPr>
          <p:cNvPr id="8" name="TextBox 7">
            <a:extLst>
              <a:ext uri="{FF2B5EF4-FFF2-40B4-BE49-F238E27FC236}">
                <a16:creationId xmlns:a16="http://schemas.microsoft.com/office/drawing/2014/main" id="{BFCE0D2D-0889-4F02-87E4-41386FA7AFE2}"/>
              </a:ext>
            </a:extLst>
          </p:cNvPr>
          <p:cNvSpPr txBox="1"/>
          <p:nvPr/>
        </p:nvSpPr>
        <p:spPr bwMode="auto">
          <a:xfrm>
            <a:off x="237156" y="4563772"/>
            <a:ext cx="37974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How many ways can you find?</a:t>
            </a:r>
          </a:p>
        </p:txBody>
      </p:sp>
      <p:sp>
        <p:nvSpPr>
          <p:cNvPr id="9" name="TextBox 8">
            <a:extLst>
              <a:ext uri="{FF2B5EF4-FFF2-40B4-BE49-F238E27FC236}">
                <a16:creationId xmlns:a16="http://schemas.microsoft.com/office/drawing/2014/main" id="{B7D8209D-9AF7-402F-B37D-A354EEB5A06A}"/>
              </a:ext>
            </a:extLst>
          </p:cNvPr>
          <p:cNvSpPr txBox="1"/>
          <p:nvPr/>
        </p:nvSpPr>
        <p:spPr bwMode="auto">
          <a:xfrm>
            <a:off x="260773" y="2358624"/>
            <a:ext cx="344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000" b="1" dirty="0">
                <a:latin typeface="Myriad Pro Semibold" charset="0"/>
                <a:ea typeface="Myriad Pro Semibold" charset="0"/>
                <a:cs typeface="Myriad Pro Semibold" charset="0"/>
              </a:rPr>
              <a:t>She says </a:t>
            </a:r>
          </a:p>
        </p:txBody>
      </p:sp>
      <p:sp>
        <p:nvSpPr>
          <p:cNvPr id="17" name="TextBox 16">
            <a:extLst>
              <a:ext uri="{FF2B5EF4-FFF2-40B4-BE49-F238E27FC236}">
                <a16:creationId xmlns:a16="http://schemas.microsoft.com/office/drawing/2014/main" id="{63F28F5B-9987-4BCA-A963-987068B9F03A}"/>
              </a:ext>
            </a:extLst>
          </p:cNvPr>
          <p:cNvSpPr txBox="1"/>
          <p:nvPr/>
        </p:nvSpPr>
        <p:spPr bwMode="auto">
          <a:xfrm>
            <a:off x="274304" y="536316"/>
            <a:ext cx="462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pic>
        <p:nvPicPr>
          <p:cNvPr id="14" name="Picture 13">
            <a:extLst>
              <a:ext uri="{FF2B5EF4-FFF2-40B4-BE49-F238E27FC236}">
                <a16:creationId xmlns:a16="http://schemas.microsoft.com/office/drawing/2014/main" id="{1C7CA709-C0E3-498F-AF62-8AD7F5F94F10}"/>
              </a:ext>
            </a:extLst>
          </p:cNvPr>
          <p:cNvPicPr>
            <a:picLocks noChangeAspect="1"/>
          </p:cNvPicPr>
          <p:nvPr/>
        </p:nvPicPr>
        <p:blipFill>
          <a:blip r:embed="rId7"/>
          <a:stretch>
            <a:fillRect/>
          </a:stretch>
        </p:blipFill>
        <p:spPr>
          <a:xfrm>
            <a:off x="4902184" y="1076637"/>
            <a:ext cx="3929187" cy="2895923"/>
          </a:xfrm>
          <a:prstGeom prst="rect">
            <a:avLst/>
          </a:prstGeom>
        </p:spPr>
      </p:pic>
      <p:sp>
        <p:nvSpPr>
          <p:cNvPr id="21" name="TextBox 20">
            <a:extLst>
              <a:ext uri="{FF2B5EF4-FFF2-40B4-BE49-F238E27FC236}">
                <a16:creationId xmlns:a16="http://schemas.microsoft.com/office/drawing/2014/main" id="{A3080014-30A1-4C77-83BB-78273BD7EB23}"/>
              </a:ext>
            </a:extLst>
          </p:cNvPr>
          <p:cNvSpPr txBox="1"/>
          <p:nvPr/>
        </p:nvSpPr>
        <p:spPr bwMode="auto">
          <a:xfrm>
            <a:off x="4356100" y="568076"/>
            <a:ext cx="2700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spTree>
    <p:extLst>
      <p:ext uri="{BB962C8B-B14F-4D97-AF65-F5344CB8AC3E}">
        <p14:creationId xmlns:p14="http://schemas.microsoft.com/office/powerpoint/2010/main" val="29829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25583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170" y="5675504"/>
            <a:ext cx="914400" cy="914400"/>
          </a:xfrm>
          <a:prstGeom prst="rect">
            <a:avLst/>
          </a:prstGeom>
        </p:spPr>
      </p:pic>
      <p:pic>
        <p:nvPicPr>
          <p:cNvPr id="4" name="Picture 3">
            <a:extLst>
              <a:ext uri="{FF2B5EF4-FFF2-40B4-BE49-F238E27FC236}">
                <a16:creationId xmlns:a16="http://schemas.microsoft.com/office/drawing/2014/main" id="{2D44E0E8-F779-4175-9AA8-F814D9C4A85D}"/>
              </a:ext>
            </a:extLst>
          </p:cNvPr>
          <p:cNvPicPr>
            <a:picLocks noChangeAspect="1"/>
          </p:cNvPicPr>
          <p:nvPr/>
        </p:nvPicPr>
        <p:blipFill>
          <a:blip r:embed="rId5"/>
          <a:stretch>
            <a:fillRect/>
          </a:stretch>
        </p:blipFill>
        <p:spPr>
          <a:xfrm>
            <a:off x="237156" y="785177"/>
            <a:ext cx="5808044" cy="2904022"/>
          </a:xfrm>
          <a:prstGeom prst="rect">
            <a:avLst/>
          </a:prstGeom>
        </p:spPr>
      </p:pic>
      <p:pic>
        <p:nvPicPr>
          <p:cNvPr id="6" name="Picture 5">
            <a:extLst>
              <a:ext uri="{FF2B5EF4-FFF2-40B4-BE49-F238E27FC236}">
                <a16:creationId xmlns:a16="http://schemas.microsoft.com/office/drawing/2014/main" id="{41AE872A-D363-4E10-8FFA-4BA76FE5CAB6}"/>
              </a:ext>
            </a:extLst>
          </p:cNvPr>
          <p:cNvPicPr>
            <a:picLocks noChangeAspect="1"/>
          </p:cNvPicPr>
          <p:nvPr/>
        </p:nvPicPr>
        <p:blipFill>
          <a:blip r:embed="rId6"/>
          <a:stretch>
            <a:fillRect/>
          </a:stretch>
        </p:blipFill>
        <p:spPr>
          <a:xfrm>
            <a:off x="1736433" y="4456436"/>
            <a:ext cx="7342204" cy="1509231"/>
          </a:xfrm>
          <a:prstGeom prst="rect">
            <a:avLst/>
          </a:prstGeom>
        </p:spPr>
      </p:pic>
      <p:sp>
        <p:nvSpPr>
          <p:cNvPr id="7" name="TextBox 6">
            <a:extLst>
              <a:ext uri="{FF2B5EF4-FFF2-40B4-BE49-F238E27FC236}">
                <a16:creationId xmlns:a16="http://schemas.microsoft.com/office/drawing/2014/main" id="{6BE4B8FA-B477-470D-86FD-33B6DA820726}"/>
              </a:ext>
            </a:extLst>
          </p:cNvPr>
          <p:cNvSpPr txBox="1"/>
          <p:nvPr/>
        </p:nvSpPr>
        <p:spPr bwMode="auto">
          <a:xfrm>
            <a:off x="143627" y="3810105"/>
            <a:ext cx="4420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1800" b="1" dirty="0">
                <a:latin typeface="Myriad Pro Semibold" charset="0"/>
                <a:ea typeface="Myriad Pro Semibold" charset="0"/>
                <a:cs typeface="Myriad Pro Semibold" charset="0"/>
              </a:rPr>
              <a:t>First sort the money into pounds and pence to help you count it</a:t>
            </a:r>
          </a:p>
        </p:txBody>
      </p:sp>
      <p:pic>
        <p:nvPicPr>
          <p:cNvPr id="9" name="Picture 8">
            <a:extLst>
              <a:ext uri="{FF2B5EF4-FFF2-40B4-BE49-F238E27FC236}">
                <a16:creationId xmlns:a16="http://schemas.microsoft.com/office/drawing/2014/main" id="{3FC670BF-465B-429B-BB44-A002E5834E71}"/>
              </a:ext>
            </a:extLst>
          </p:cNvPr>
          <p:cNvPicPr>
            <a:picLocks noChangeAspect="1"/>
          </p:cNvPicPr>
          <p:nvPr/>
        </p:nvPicPr>
        <p:blipFill>
          <a:blip r:embed="rId7"/>
          <a:stretch>
            <a:fillRect/>
          </a:stretch>
        </p:blipFill>
        <p:spPr>
          <a:xfrm>
            <a:off x="6147719" y="785177"/>
            <a:ext cx="2705215" cy="2008823"/>
          </a:xfrm>
          <a:prstGeom prst="rect">
            <a:avLst/>
          </a:prstGeom>
        </p:spPr>
      </p:pic>
    </p:spTree>
    <p:extLst>
      <p:ext uri="{BB962C8B-B14F-4D97-AF65-F5344CB8AC3E}">
        <p14:creationId xmlns:p14="http://schemas.microsoft.com/office/powerpoint/2010/main" val="42640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95" y="44856"/>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1291" y="437273"/>
            <a:ext cx="914400" cy="914400"/>
          </a:xfrm>
          <a:prstGeom prst="rect">
            <a:avLst/>
          </a:prstGeom>
        </p:spPr>
      </p:pic>
      <p:pic>
        <p:nvPicPr>
          <p:cNvPr id="4" name="Picture 3">
            <a:extLst>
              <a:ext uri="{FF2B5EF4-FFF2-40B4-BE49-F238E27FC236}">
                <a16:creationId xmlns:a16="http://schemas.microsoft.com/office/drawing/2014/main" id="{6E75DF87-0963-47BA-957A-5EEC22E8C271}"/>
              </a:ext>
            </a:extLst>
          </p:cNvPr>
          <p:cNvPicPr>
            <a:picLocks noChangeAspect="1"/>
          </p:cNvPicPr>
          <p:nvPr/>
        </p:nvPicPr>
        <p:blipFill>
          <a:blip r:embed="rId5"/>
          <a:stretch>
            <a:fillRect/>
          </a:stretch>
        </p:blipFill>
        <p:spPr>
          <a:xfrm>
            <a:off x="141802" y="1404558"/>
            <a:ext cx="4430197" cy="2554406"/>
          </a:xfrm>
          <a:prstGeom prst="rect">
            <a:avLst/>
          </a:prstGeom>
        </p:spPr>
      </p:pic>
      <p:sp>
        <p:nvSpPr>
          <p:cNvPr id="5" name="TextBox 4">
            <a:extLst>
              <a:ext uri="{FF2B5EF4-FFF2-40B4-BE49-F238E27FC236}">
                <a16:creationId xmlns:a16="http://schemas.microsoft.com/office/drawing/2014/main" id="{CB3D6FF7-1E02-41AE-B65D-91C30F1C432F}"/>
              </a:ext>
            </a:extLst>
          </p:cNvPr>
          <p:cNvSpPr txBox="1"/>
          <p:nvPr/>
        </p:nvSpPr>
        <p:spPr bwMode="auto">
          <a:xfrm>
            <a:off x="57149" y="801374"/>
            <a:ext cx="451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Now all try this one</a:t>
            </a:r>
          </a:p>
        </p:txBody>
      </p:sp>
      <p:sp>
        <p:nvSpPr>
          <p:cNvPr id="6" name="TextBox 5">
            <a:extLst>
              <a:ext uri="{FF2B5EF4-FFF2-40B4-BE49-F238E27FC236}">
                <a16:creationId xmlns:a16="http://schemas.microsoft.com/office/drawing/2014/main" id="{C3B9C0AC-40BE-4703-B08F-D017350287DB}"/>
              </a:ext>
            </a:extLst>
          </p:cNvPr>
          <p:cNvSpPr txBox="1"/>
          <p:nvPr/>
        </p:nvSpPr>
        <p:spPr bwMode="auto">
          <a:xfrm>
            <a:off x="73833" y="4038928"/>
            <a:ext cx="4498166"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Remember to sort the money into pounds and pence in order starting with the largest amount first.</a:t>
            </a:r>
          </a:p>
          <a:p>
            <a:pPr>
              <a:buClr>
                <a:srgbClr val="82CBDD"/>
              </a:buClr>
              <a:buNone/>
            </a:pPr>
            <a:endParaRPr lang="en-GB" sz="2000" b="1" dirty="0">
              <a:latin typeface="Myriad Pro Semibold" charset="0"/>
              <a:ea typeface="Myriad Pro Semibold" charset="0"/>
              <a:cs typeface="Myriad Pro Semibold" charset="0"/>
            </a:endParaRPr>
          </a:p>
          <a:p>
            <a:pPr>
              <a:buClr>
                <a:srgbClr val="82CBDD"/>
              </a:buClr>
              <a:buNone/>
            </a:pPr>
            <a:endParaRPr lang="en-GB" sz="2000" b="1" dirty="0">
              <a:latin typeface="Myriad Pro Semibold" charset="0"/>
              <a:ea typeface="Myriad Pro Semibold" charset="0"/>
              <a:cs typeface="Myriad Pro Semibold" charset="0"/>
            </a:endParaRPr>
          </a:p>
          <a:p>
            <a:pPr>
              <a:buClr>
                <a:srgbClr val="82CBDD"/>
              </a:buClr>
              <a:buNone/>
            </a:pPr>
            <a:r>
              <a:rPr lang="en-GB" sz="2000" b="1" dirty="0">
                <a:latin typeface="Myriad Pro Semibold" charset="0"/>
                <a:ea typeface="Myriad Pro Semibold" charset="0"/>
                <a:cs typeface="Myriad Pro Semibold" charset="0"/>
              </a:rPr>
              <a:t>Year 4 can you write this as a decimal?</a:t>
            </a:r>
          </a:p>
        </p:txBody>
      </p:sp>
      <p:pic>
        <p:nvPicPr>
          <p:cNvPr id="8" name="Picture 7">
            <a:extLst>
              <a:ext uri="{FF2B5EF4-FFF2-40B4-BE49-F238E27FC236}">
                <a16:creationId xmlns:a16="http://schemas.microsoft.com/office/drawing/2014/main" id="{EAFAFC60-9C3C-48B5-93E4-91BE0A846AB2}"/>
              </a:ext>
            </a:extLst>
          </p:cNvPr>
          <p:cNvPicPr>
            <a:picLocks noChangeAspect="1"/>
          </p:cNvPicPr>
          <p:nvPr/>
        </p:nvPicPr>
        <p:blipFill>
          <a:blip r:embed="rId6"/>
          <a:stretch>
            <a:fillRect/>
          </a:stretch>
        </p:blipFill>
        <p:spPr>
          <a:xfrm>
            <a:off x="4663823" y="1404558"/>
            <a:ext cx="3555617" cy="3023484"/>
          </a:xfrm>
          <a:prstGeom prst="rect">
            <a:avLst/>
          </a:prstGeom>
        </p:spPr>
      </p:pic>
      <p:sp>
        <p:nvSpPr>
          <p:cNvPr id="14" name="TextBox 13">
            <a:extLst>
              <a:ext uri="{FF2B5EF4-FFF2-40B4-BE49-F238E27FC236}">
                <a16:creationId xmlns:a16="http://schemas.microsoft.com/office/drawing/2014/main" id="{29F1E969-AEFD-4343-84C4-D77AFF66F751}"/>
              </a:ext>
            </a:extLst>
          </p:cNvPr>
          <p:cNvSpPr txBox="1"/>
          <p:nvPr/>
        </p:nvSpPr>
        <p:spPr bwMode="auto">
          <a:xfrm>
            <a:off x="5300980" y="775567"/>
            <a:ext cx="2644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sp>
        <p:nvSpPr>
          <p:cNvPr id="10" name="TextBox 9">
            <a:extLst>
              <a:ext uri="{FF2B5EF4-FFF2-40B4-BE49-F238E27FC236}">
                <a16:creationId xmlns:a16="http://schemas.microsoft.com/office/drawing/2014/main" id="{41169468-429C-4720-A78C-7337F98EDC05}"/>
              </a:ext>
            </a:extLst>
          </p:cNvPr>
          <p:cNvSpPr txBox="1"/>
          <p:nvPr/>
        </p:nvSpPr>
        <p:spPr bwMode="auto">
          <a:xfrm>
            <a:off x="4663823" y="4533813"/>
            <a:ext cx="433522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Lets look at how we can write this as a decimal:</a:t>
            </a:r>
          </a:p>
          <a:p>
            <a:pPr>
              <a:buClr>
                <a:srgbClr val="82CBDD"/>
              </a:buClr>
              <a:buNone/>
            </a:pPr>
            <a:r>
              <a:rPr lang="en-GB" sz="2000" b="1" dirty="0">
                <a:latin typeface="Myriad Pro Semibold" charset="0"/>
                <a:ea typeface="Myriad Pro Semibold" charset="0"/>
                <a:cs typeface="Myriad Pro Semibold" charset="0"/>
              </a:rPr>
              <a:t>Remember 10p is 1/10 of a pound so 60p would be 6/10 or __________</a:t>
            </a:r>
          </a:p>
          <a:p>
            <a:pPr>
              <a:buClr>
                <a:srgbClr val="82CBDD"/>
              </a:buClr>
              <a:buNone/>
            </a:pPr>
            <a:r>
              <a:rPr lang="en-GB" sz="2000" b="1" dirty="0">
                <a:latin typeface="Myriad Pro Semibold" charset="0"/>
                <a:ea typeface="Myriad Pro Semibold" charset="0"/>
                <a:cs typeface="Myriad Pro Semibold" charset="0"/>
              </a:rPr>
              <a:t>1p is 1/100 of a pound so 6p would be ________ or 0.06</a:t>
            </a:r>
          </a:p>
          <a:p>
            <a:pPr>
              <a:buClr>
                <a:srgbClr val="82CBDD"/>
              </a:buClr>
              <a:buNone/>
            </a:pPr>
            <a:r>
              <a:rPr lang="en-GB" sz="2000" b="1" dirty="0">
                <a:latin typeface="Myriad Pro Semibold" charset="0"/>
                <a:ea typeface="Myriad Pro Semibold" charset="0"/>
                <a:cs typeface="Myriad Pro Semibold" charset="0"/>
              </a:rPr>
              <a:t>Now for the £2</a:t>
            </a:r>
          </a:p>
        </p:txBody>
      </p:sp>
    </p:spTree>
    <p:extLst>
      <p:ext uri="{BB962C8B-B14F-4D97-AF65-F5344CB8AC3E}">
        <p14:creationId xmlns:p14="http://schemas.microsoft.com/office/powerpoint/2010/main" val="253079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322251"/>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sp>
        <p:nvSpPr>
          <p:cNvPr id="10" name="TextBox 9">
            <a:extLst>
              <a:ext uri="{FF2B5EF4-FFF2-40B4-BE49-F238E27FC236}">
                <a16:creationId xmlns:a16="http://schemas.microsoft.com/office/drawing/2014/main" id="{20530D2E-9207-4CE1-8DC0-BC13763709B7}"/>
              </a:ext>
            </a:extLst>
          </p:cNvPr>
          <p:cNvSpPr txBox="1"/>
          <p:nvPr/>
        </p:nvSpPr>
        <p:spPr bwMode="auto">
          <a:xfrm>
            <a:off x="162560" y="873760"/>
            <a:ext cx="562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How did you get on?</a:t>
            </a:r>
          </a:p>
        </p:txBody>
      </p:sp>
      <p:pic>
        <p:nvPicPr>
          <p:cNvPr id="12" name="Picture 11">
            <a:extLst>
              <a:ext uri="{FF2B5EF4-FFF2-40B4-BE49-F238E27FC236}">
                <a16:creationId xmlns:a16="http://schemas.microsoft.com/office/drawing/2014/main" id="{9878044B-5CCF-4159-896D-F65C44CB6C05}"/>
              </a:ext>
            </a:extLst>
          </p:cNvPr>
          <p:cNvPicPr>
            <a:picLocks noChangeAspect="1"/>
          </p:cNvPicPr>
          <p:nvPr/>
        </p:nvPicPr>
        <p:blipFill>
          <a:blip r:embed="rId5"/>
          <a:stretch>
            <a:fillRect/>
          </a:stretch>
        </p:blipFill>
        <p:spPr>
          <a:xfrm>
            <a:off x="293663" y="1632347"/>
            <a:ext cx="6679975" cy="4985615"/>
          </a:xfrm>
          <a:prstGeom prst="rect">
            <a:avLst/>
          </a:prstGeom>
        </p:spPr>
      </p:pic>
    </p:spTree>
    <p:extLst>
      <p:ext uri="{BB962C8B-B14F-4D97-AF65-F5344CB8AC3E}">
        <p14:creationId xmlns:p14="http://schemas.microsoft.com/office/powerpoint/2010/main" val="348666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sp>
        <p:nvSpPr>
          <p:cNvPr id="82" name="TextBox 81">
            <a:extLst>
              <a:ext uri="{FF2B5EF4-FFF2-40B4-BE49-F238E27FC236}">
                <a16:creationId xmlns:a16="http://schemas.microsoft.com/office/drawing/2014/main" id="{E14A4DB5-4FAF-4B48-9363-207334A86F23}"/>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Now try dropping a different coin. How much has she got left now?</a:t>
            </a:r>
          </a:p>
        </p:txBody>
      </p:sp>
      <p:pic>
        <p:nvPicPr>
          <p:cNvPr id="4" name="Picture 3">
            <a:extLst>
              <a:ext uri="{FF2B5EF4-FFF2-40B4-BE49-F238E27FC236}">
                <a16:creationId xmlns:a16="http://schemas.microsoft.com/office/drawing/2014/main" id="{EB2298E1-E169-4905-A0F3-2B577806305F}"/>
              </a:ext>
            </a:extLst>
          </p:cNvPr>
          <p:cNvPicPr>
            <a:picLocks noChangeAspect="1"/>
          </p:cNvPicPr>
          <p:nvPr/>
        </p:nvPicPr>
        <p:blipFill>
          <a:blip r:embed="rId5"/>
          <a:stretch>
            <a:fillRect/>
          </a:stretch>
        </p:blipFill>
        <p:spPr>
          <a:xfrm>
            <a:off x="142239" y="1102322"/>
            <a:ext cx="6512563" cy="4693365"/>
          </a:xfrm>
          <a:prstGeom prst="rect">
            <a:avLst/>
          </a:prstGeom>
        </p:spPr>
      </p:pic>
      <p:sp>
        <p:nvSpPr>
          <p:cNvPr id="6" name="TextBox 5">
            <a:extLst>
              <a:ext uri="{FF2B5EF4-FFF2-40B4-BE49-F238E27FC236}">
                <a16:creationId xmlns:a16="http://schemas.microsoft.com/office/drawing/2014/main" id="{5AE5DF83-F771-46A6-B148-B2580CD9ECF6}"/>
              </a:ext>
            </a:extLst>
          </p:cNvPr>
          <p:cNvSpPr txBox="1"/>
          <p:nvPr/>
        </p:nvSpPr>
        <p:spPr bwMode="auto">
          <a:xfrm>
            <a:off x="237156" y="609770"/>
            <a:ext cx="22520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a:t>
            </a:r>
          </a:p>
        </p:txBody>
      </p:sp>
      <p:sp>
        <p:nvSpPr>
          <p:cNvPr id="9" name="TextBox 8">
            <a:extLst>
              <a:ext uri="{FF2B5EF4-FFF2-40B4-BE49-F238E27FC236}">
                <a16:creationId xmlns:a16="http://schemas.microsoft.com/office/drawing/2014/main" id="{EE5D604D-DC27-46CD-8CF0-DA71C6356823}"/>
              </a:ext>
            </a:extLst>
          </p:cNvPr>
          <p:cNvSpPr txBox="1"/>
          <p:nvPr/>
        </p:nvSpPr>
        <p:spPr bwMode="auto">
          <a:xfrm>
            <a:off x="4805680" y="619357"/>
            <a:ext cx="184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4</a:t>
            </a:r>
          </a:p>
        </p:txBody>
      </p:sp>
    </p:spTree>
    <p:extLst>
      <p:ext uri="{BB962C8B-B14F-4D97-AF65-F5344CB8AC3E}">
        <p14:creationId xmlns:p14="http://schemas.microsoft.com/office/powerpoint/2010/main" val="1626121259"/>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400</Words>
  <Application>Microsoft Office PowerPoint</Application>
  <PresentationFormat>On-screen Show (4:3)</PresentationFormat>
  <Paragraphs>97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2021-06-05T16:23:52Z</dcterms:modified>
</cp:coreProperties>
</file>