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67" r:id="rId7"/>
    <p:sldId id="360" r:id="rId8"/>
    <p:sldId id="412" r:id="rId9"/>
    <p:sldId id="368" r:id="rId10"/>
    <p:sldId id="413" r:id="rId11"/>
    <p:sldId id="369" r:id="rId12"/>
    <p:sldId id="414" r:id="rId13"/>
    <p:sldId id="370" r:id="rId14"/>
    <p:sldId id="41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5035F0-0FDC-44DF-A86E-72714B61583A}" v="39" dt="2019-04-04T11:11:01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2 – Summer Block 3 – Time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Can I tell the time to 5 minutes?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906307-90C9-4148-8078-9A40164C2C60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8752BEA1-368A-41AC-92DC-029DEF50CCBB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7D71D39-175F-4111-92E5-B275DA876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9F81DA8-20EF-45AF-83E7-F3242A0C8774}"/>
              </a:ext>
            </a:extLst>
          </p:cNvPr>
          <p:cNvSpPr txBox="1"/>
          <p:nvPr/>
        </p:nvSpPr>
        <p:spPr>
          <a:xfrm>
            <a:off x="1173778" y="4555115"/>
            <a:ext cx="7162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https://mathsframe.co.uk/en/resources/resource/116/telling-the-time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16AD80-C300-405C-9B1A-ECF49BBFF8AA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9899B272-0B67-431F-AD42-96C5375ED14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5073DFA-8B47-47DA-8AB7-EAA242E1D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48BB4EA-A136-47A3-A9D5-42CBA93C4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57111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A660AE-2175-4E31-A43D-4D59838DE02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time below on the clock.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 past 9</a:t>
            </a:r>
          </a:p>
        </p:txBody>
      </p:sp>
    </p:spTree>
    <p:extLst>
      <p:ext uri="{BB962C8B-B14F-4D97-AF65-F5344CB8AC3E}">
        <p14:creationId xmlns:p14="http://schemas.microsoft.com/office/powerpoint/2010/main" val="2492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16AD80-C300-405C-9B1A-ECF49BBFF8AA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9899B272-0B67-431F-AD42-96C5375ED14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5073DFA-8B47-47DA-8AB7-EAA242E1D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48BB4EA-A136-47A3-A9D5-42CBA93C4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57111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A660AE-2175-4E31-A43D-4D59838DE02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time below on the clock.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 past 9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A56D9F-D744-461D-A1FB-94667E89FC9C}"/>
              </a:ext>
            </a:extLst>
          </p:cNvPr>
          <p:cNvCxnSpPr>
            <a:cxnSpLocks/>
          </p:cNvCxnSpPr>
          <p:nvPr/>
        </p:nvCxnSpPr>
        <p:spPr>
          <a:xfrm>
            <a:off x="4503099" y="4159502"/>
            <a:ext cx="1054093" cy="5953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C747DF-DD85-44D1-A11F-FF3AD0BD07B0}"/>
              </a:ext>
            </a:extLst>
          </p:cNvPr>
          <p:cNvCxnSpPr>
            <a:cxnSpLocks/>
          </p:cNvCxnSpPr>
          <p:nvPr/>
        </p:nvCxnSpPr>
        <p:spPr>
          <a:xfrm flipH="1" flipV="1">
            <a:off x="3838401" y="4000145"/>
            <a:ext cx="664697" cy="1593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5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These numbers are all multiples of 5.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Identify the missing multiples.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199B485-F62A-425A-B625-D64CC507F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9408"/>
              </p:ext>
            </p:extLst>
          </p:nvPr>
        </p:nvGraphicFramePr>
        <p:xfrm>
          <a:off x="880331" y="1786342"/>
          <a:ext cx="3492500" cy="2957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125">
                  <a:extLst>
                    <a:ext uri="{9D8B030D-6E8A-4147-A177-3AD203B41FA5}">
                      <a16:colId xmlns:a16="http://schemas.microsoft.com/office/drawing/2014/main" val="67079094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326094998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796053069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3320471721"/>
                    </a:ext>
                  </a:extLst>
                </a:gridCol>
              </a:tblGrid>
              <a:tr h="98592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2825"/>
                  </a:ext>
                </a:extLst>
              </a:tr>
              <a:tr h="985921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874691"/>
                  </a:ext>
                </a:extLst>
              </a:tr>
              <a:tr h="98592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61649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DA1CEBA-2326-4C3D-A041-22AF59106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525531"/>
              </p:ext>
            </p:extLst>
          </p:nvPr>
        </p:nvGraphicFramePr>
        <p:xfrm>
          <a:off x="4755261" y="1786342"/>
          <a:ext cx="3492500" cy="2957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125">
                  <a:extLst>
                    <a:ext uri="{9D8B030D-6E8A-4147-A177-3AD203B41FA5}">
                      <a16:colId xmlns:a16="http://schemas.microsoft.com/office/drawing/2014/main" val="67079094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326094998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796053069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3320471721"/>
                    </a:ext>
                  </a:extLst>
                </a:gridCol>
              </a:tblGrid>
              <a:tr h="98592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2825"/>
                  </a:ext>
                </a:extLst>
              </a:tr>
              <a:tr h="985921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874691"/>
                  </a:ext>
                </a:extLst>
              </a:tr>
              <a:tr h="98592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61649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B973219-5C80-4AB3-9693-B6AF6ECF732A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483456C3-54A5-4084-AAD3-44012D71F17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B3F21A1-75C7-4B85-85B2-57D9442EA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These numbers are all multiples of 5.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Identify the missing multiples.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199B485-F62A-425A-B625-D64CC507F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782662"/>
              </p:ext>
            </p:extLst>
          </p:nvPr>
        </p:nvGraphicFramePr>
        <p:xfrm>
          <a:off x="880331" y="1786342"/>
          <a:ext cx="3492500" cy="2957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125">
                  <a:extLst>
                    <a:ext uri="{9D8B030D-6E8A-4147-A177-3AD203B41FA5}">
                      <a16:colId xmlns:a16="http://schemas.microsoft.com/office/drawing/2014/main" val="67079094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326094998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796053069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3320471721"/>
                    </a:ext>
                  </a:extLst>
                </a:gridCol>
              </a:tblGrid>
              <a:tr h="98592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2825"/>
                  </a:ext>
                </a:extLst>
              </a:tr>
              <a:tr h="9859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874691"/>
                  </a:ext>
                </a:extLst>
              </a:tr>
              <a:tr h="98592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61649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DA1CEBA-2326-4C3D-A041-22AF59106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04915"/>
              </p:ext>
            </p:extLst>
          </p:nvPr>
        </p:nvGraphicFramePr>
        <p:xfrm>
          <a:off x="4755261" y="1786342"/>
          <a:ext cx="3492500" cy="2957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125">
                  <a:extLst>
                    <a:ext uri="{9D8B030D-6E8A-4147-A177-3AD203B41FA5}">
                      <a16:colId xmlns:a16="http://schemas.microsoft.com/office/drawing/2014/main" val="67079094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326094998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796053069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3320471721"/>
                    </a:ext>
                  </a:extLst>
                </a:gridCol>
              </a:tblGrid>
              <a:tr h="98592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2825"/>
                  </a:ext>
                </a:extLst>
              </a:tr>
              <a:tr h="9859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874691"/>
                  </a:ext>
                </a:extLst>
              </a:tr>
              <a:tr h="98592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61649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4EBB9A4-C2EC-4138-A237-C4733B887D1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DA6969D0-4104-493B-825E-A4D317591CA4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1B77D5E-E598-4464-BAD4-0098F5615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766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817871F-4189-45A8-8C44-364EE8A48A1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D1636603-5EB1-4454-9F79-67C1096ACB55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E61BAB6-99CD-4200-AA2F-E52A56750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6711CB-855F-4537-8481-E49E553E7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09FCC35-A4FE-43DD-902E-A4BE6AE3A9E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clock shows the time to 8.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817871F-4189-45A8-8C44-364EE8A48A1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D1636603-5EB1-4454-9F79-67C1096ACB55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E61BAB6-99CD-4200-AA2F-E52A56750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6711CB-855F-4537-8481-E49E553E7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09FCC35-A4FE-43DD-902E-A4BE6AE3A9E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clock shows the time 25 past 8.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True, the clock shows the time 25 to 8.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2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1DD9438-3E8F-4C56-BFEC-3994FB9B197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98981D43-A75A-4980-82C9-04B8E1A313F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7" name="Picture 1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B7C77ED-E5D5-4144-B4CA-778C85A15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6F6AA-D04D-421A-8ABA-F0E7B29DF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18050"/>
            <a:ext cx="8913124" cy="632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BD4C09-2D1E-4D58-A42C-4847BC6CDE6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time?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9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1DD9438-3E8F-4C56-BFEC-3994FB9B197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98981D43-A75A-4980-82C9-04B8E1A313F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7" name="Picture 1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B7C77ED-E5D5-4144-B4CA-778C85A15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6F6AA-D04D-421A-8ABA-F0E7B29DF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18050"/>
            <a:ext cx="8913124" cy="632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BD4C09-2D1E-4D58-A42C-4847BC6CDE6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time?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 to 5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9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79C9DA7-020C-4EF6-92DB-E357FDC316FE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AB905175-E7E2-46D1-9BE1-E39CAAA5B7E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7" name="Picture 1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EFAF1EF-340A-4587-AA72-D99D48548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A93F934-8734-41C3-8059-756BD01ED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E0F45E4-7ACC-4050-8534-A572E1711271}"/>
              </a:ext>
            </a:extLst>
          </p:cNvPr>
          <p:cNvCxnSpPr>
            <a:cxnSpLocks/>
          </p:cNvCxnSpPr>
          <p:nvPr/>
        </p:nvCxnSpPr>
        <p:spPr>
          <a:xfrm flipV="1">
            <a:off x="4522987" y="2792587"/>
            <a:ext cx="98400" cy="4878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9D81441-4096-4FD3-81E2-482F9ACFE8F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time 20 minutes after the time shown?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2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79C9DA7-020C-4EF6-92DB-E357FDC316FE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AB905175-E7E2-46D1-9BE1-E39CAAA5B7E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7" name="Picture 1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EFAF1EF-340A-4587-AA72-D99D48548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A93F934-8734-41C3-8059-756BD01ED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E0F45E4-7ACC-4050-8534-A572E1711271}"/>
              </a:ext>
            </a:extLst>
          </p:cNvPr>
          <p:cNvCxnSpPr>
            <a:cxnSpLocks/>
          </p:cNvCxnSpPr>
          <p:nvPr/>
        </p:nvCxnSpPr>
        <p:spPr>
          <a:xfrm flipV="1">
            <a:off x="4522987" y="2792587"/>
            <a:ext cx="98400" cy="4878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9D81441-4096-4FD3-81E2-482F9ACFE8F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time 20 minutes after the time shown?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25 to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44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2858803b8c6804fdc137be4329942ee3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4d8a99e9b37cab27d9252feb61c8588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EFDDCAE5-86CF-4716-9E31-6DFAC13D2C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elements/1.1/"/>
    <ds:schemaRef ds:uri="http://schemas.microsoft.com/sharepoint/v3"/>
    <ds:schemaRef ds:uri="http://purl.org/dc/terms/"/>
    <ds:schemaRef ds:uri="http://www.w3.org/XML/1998/namespace"/>
    <ds:schemaRef ds:uri="http://schemas.microsoft.com/office/2006/documentManagement/types"/>
    <ds:schemaRef ds:uri="86144f90-c7b6-48d0-aae5-f5e9e48cc3d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f0ae0ff-29c4-4766-b250-c1a9bee8d43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276</Words>
  <Application>Microsoft Office PowerPoint</Application>
  <PresentationFormat>On-screen Show (4:3)</PresentationFormat>
  <Paragraphs>227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Nathan Turton</cp:lastModifiedBy>
  <cp:revision>9</cp:revision>
  <dcterms:created xsi:type="dcterms:W3CDTF">2018-03-17T10:08:43Z</dcterms:created>
  <dcterms:modified xsi:type="dcterms:W3CDTF">2021-06-27T09:11:32Z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