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428" r:id="rId6"/>
    <p:sldId id="439" r:id="rId7"/>
    <p:sldId id="430" r:id="rId8"/>
    <p:sldId id="440" r:id="rId9"/>
    <p:sldId id="365" r:id="rId10"/>
    <p:sldId id="366" r:id="rId11"/>
    <p:sldId id="367" r:id="rId12"/>
    <p:sldId id="368" r:id="rId13"/>
    <p:sldId id="369" r:id="rId14"/>
    <p:sldId id="3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5FF"/>
    <a:srgbClr val="CC99FF"/>
    <a:srgbClr val="B3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D39EB-6C2D-4EFB-AB80-13B695FA6C01}" v="20" dt="2019-04-08T15:02:32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2 – Summer Block 3 – Time</a:t>
            </a:r>
            <a:br>
              <a:rPr lang="en-GB" sz="2000" dirty="0">
                <a:solidFill>
                  <a:schemeClr val="bg2">
                    <a:lumMod val="50000"/>
                  </a:schemeClr>
                </a:solidFill>
                <a:latin typeface="SassoonCRInfantMedium" panose="02000603020000020003" pitchFamily="2" charset="0"/>
              </a:rPr>
            </a:br>
            <a:endParaRPr lang="en-GB" sz="2000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4400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5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Can I calculate durations of time?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D1DFC4-8B0F-4FD9-A4CD-8C3B6AF9660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4EFF6C-40F2-4168-A41C-7F94C949A15F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A2FE3D7-5C48-493E-ADB4-B86E33F4F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Hallie starts her dinner at 5 minutes past 12.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finishes her dinner at 25 minutes to 1.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duration that she was eating her dinner for.</a:t>
            </a: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3BC2E5-E6DD-44E6-ACDC-4E3480C62DA4}"/>
              </a:ext>
            </a:extLst>
          </p:cNvPr>
          <p:cNvGrpSpPr/>
          <p:nvPr/>
        </p:nvGrpSpPr>
        <p:grpSpPr>
          <a:xfrm>
            <a:off x="1771838" y="2952279"/>
            <a:ext cx="5600324" cy="2602270"/>
            <a:chOff x="1353077" y="2601303"/>
            <a:chExt cx="5600324" cy="260227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0F777F6-6345-47CB-9631-1223AD4C1114}"/>
                </a:ext>
              </a:extLst>
            </p:cNvPr>
            <p:cNvSpPr/>
            <p:nvPr/>
          </p:nvSpPr>
          <p:spPr>
            <a:xfrm>
              <a:off x="1353077" y="2601303"/>
              <a:ext cx="2520000" cy="10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15 minutes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F316C22-2900-437A-8038-EA2C2A280956}"/>
                </a:ext>
              </a:extLst>
            </p:cNvPr>
            <p:cNvSpPr/>
            <p:nvPr/>
          </p:nvSpPr>
          <p:spPr>
            <a:xfrm>
              <a:off x="1353077" y="4123573"/>
              <a:ext cx="2520000" cy="10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30 minutes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20B6AA-3686-45F7-BBD5-2A908D51274A}"/>
                </a:ext>
              </a:extLst>
            </p:cNvPr>
            <p:cNvSpPr/>
            <p:nvPr/>
          </p:nvSpPr>
          <p:spPr>
            <a:xfrm>
              <a:off x="4433401" y="2601303"/>
              <a:ext cx="2520000" cy="10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 minutes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9A1A676-221F-41D9-AE42-BC9D9D6E2C56}"/>
                </a:ext>
              </a:extLst>
            </p:cNvPr>
            <p:cNvSpPr/>
            <p:nvPr/>
          </p:nvSpPr>
          <p:spPr>
            <a:xfrm>
              <a:off x="4433401" y="4123573"/>
              <a:ext cx="2520000" cy="10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35 minutes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BB8287-FB67-4FC5-8200-A7D4895EBDB2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8C3771-8BE0-4EC2-9FBA-242082836BA3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1" name="Picture 2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C7FF9A2-E166-41D5-8D65-179A49602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9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Hallie starts her dinner at 5 minutes past 12.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finishes her dinner at 25 minutes to 1.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duration that she was eating her dinner for.</a:t>
            </a: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3BC2E5-E6DD-44E6-ACDC-4E3480C62DA4}"/>
              </a:ext>
            </a:extLst>
          </p:cNvPr>
          <p:cNvGrpSpPr/>
          <p:nvPr/>
        </p:nvGrpSpPr>
        <p:grpSpPr>
          <a:xfrm>
            <a:off x="1771838" y="2952279"/>
            <a:ext cx="5600324" cy="2602270"/>
            <a:chOff x="1353077" y="2601303"/>
            <a:chExt cx="5600324" cy="260227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0F777F6-6345-47CB-9631-1223AD4C1114}"/>
                </a:ext>
              </a:extLst>
            </p:cNvPr>
            <p:cNvSpPr/>
            <p:nvPr/>
          </p:nvSpPr>
          <p:spPr>
            <a:xfrm>
              <a:off x="1353077" y="2601303"/>
              <a:ext cx="2520000" cy="10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15 minutes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F316C22-2900-437A-8038-EA2C2A280956}"/>
                </a:ext>
              </a:extLst>
            </p:cNvPr>
            <p:cNvSpPr/>
            <p:nvPr/>
          </p:nvSpPr>
          <p:spPr>
            <a:xfrm>
              <a:off x="1353077" y="4123573"/>
              <a:ext cx="2520000" cy="10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30 minutes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20B6AA-3686-45F7-BBD5-2A908D51274A}"/>
                </a:ext>
              </a:extLst>
            </p:cNvPr>
            <p:cNvSpPr/>
            <p:nvPr/>
          </p:nvSpPr>
          <p:spPr>
            <a:xfrm>
              <a:off x="4433401" y="2601303"/>
              <a:ext cx="2520000" cy="10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20 minutes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9A1A676-221F-41D9-AE42-BC9D9D6E2C56}"/>
                </a:ext>
              </a:extLst>
            </p:cNvPr>
            <p:cNvSpPr/>
            <p:nvPr/>
          </p:nvSpPr>
          <p:spPr>
            <a:xfrm>
              <a:off x="4433401" y="4123573"/>
              <a:ext cx="2520000" cy="10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35 minutes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CE4BAA2A-EE4A-4E41-8B95-FA9AB837A44A}"/>
              </a:ext>
            </a:extLst>
          </p:cNvPr>
          <p:cNvSpPr/>
          <p:nvPr/>
        </p:nvSpPr>
        <p:spPr>
          <a:xfrm>
            <a:off x="1526673" y="4102307"/>
            <a:ext cx="3010329" cy="1864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7253B5-27B4-4564-BD95-21F761333867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239298-3031-46FB-9D42-FA829EFC9260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A893B7B-B939-47F7-B6FA-2BCF111C6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95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2D1DFC4-8B0F-4FD9-A4CD-8C3B6AF9660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4EFF6C-40F2-4168-A41C-7F94C949A15F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A2FE3D7-5C48-493E-ADB4-B86E33F4F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4B18239-0A17-485D-B09B-A577BE04E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C3A79B6-B1CD-4F78-8C8B-FB5960DEF0A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endParaRPr lang="en-GB" sz="2000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each time to the time it will be one hour later</a:t>
            </a:r>
            <a:r>
              <a:rPr lang="en-GB" sz="2400" dirty="0">
                <a:solidFill>
                  <a:schemeClr val="tx1"/>
                </a:solidFill>
                <a:latin typeface="SassoonCRInfantMedium" panose="02000603020000020003" pitchFamily="2" charset="0"/>
              </a:rPr>
              <a:t>.</a:t>
            </a:r>
          </a:p>
          <a:p>
            <a:pPr lvl="0" algn="ctr"/>
            <a:br>
              <a:rPr lang="en-GB" sz="2000" dirty="0">
                <a:solidFill>
                  <a:schemeClr val="bg2">
                    <a:lumMod val="50000"/>
                  </a:schemeClr>
                </a:solidFill>
                <a:latin typeface="SassoonCRInfantMedium" panose="02000603020000020003" pitchFamily="2" charset="0"/>
              </a:rPr>
            </a:br>
            <a:endParaRPr lang="en-GB" sz="2000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4400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5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1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2D1DFC4-8B0F-4FD9-A4CD-8C3B6AF9660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4EFF6C-40F2-4168-A41C-7F94C949A15F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A2FE3D7-5C48-493E-ADB4-B86E33F4F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4B18239-0A17-485D-B09B-A577BE04E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C3A79B6-B1CD-4F78-8C8B-FB5960DEF0A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endParaRPr lang="en-GB" sz="2000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each time to the time it will be one hour later</a:t>
            </a:r>
            <a:r>
              <a:rPr lang="en-GB" sz="2400" dirty="0">
                <a:solidFill>
                  <a:schemeClr val="tx1"/>
                </a:solidFill>
                <a:latin typeface="SassoonCRInfantMedium" panose="02000603020000020003" pitchFamily="2" charset="0"/>
              </a:rPr>
              <a:t>.</a:t>
            </a:r>
          </a:p>
          <a:p>
            <a:pPr lvl="0" algn="ctr"/>
            <a:br>
              <a:rPr lang="en-GB" sz="2000" dirty="0">
                <a:solidFill>
                  <a:schemeClr val="bg2">
                    <a:lumMod val="50000"/>
                  </a:schemeClr>
                </a:solidFill>
                <a:latin typeface="SassoonCRInfantMedium" panose="02000603020000020003" pitchFamily="2" charset="0"/>
              </a:rPr>
            </a:br>
            <a:endParaRPr lang="en-GB" sz="2000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4400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5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0C30D7-240C-425E-97A9-A51F012BFC86}"/>
              </a:ext>
            </a:extLst>
          </p:cNvPr>
          <p:cNvCxnSpPr/>
          <p:nvPr/>
        </p:nvCxnSpPr>
        <p:spPr>
          <a:xfrm>
            <a:off x="1657350" y="3143250"/>
            <a:ext cx="3714750" cy="1466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E7A06B-BCC1-44FA-B4ED-5CCB75ADDEF2}"/>
              </a:ext>
            </a:extLst>
          </p:cNvPr>
          <p:cNvCxnSpPr>
            <a:cxnSpLocks/>
          </p:cNvCxnSpPr>
          <p:nvPr/>
        </p:nvCxnSpPr>
        <p:spPr>
          <a:xfrm flipH="1">
            <a:off x="1657350" y="3033189"/>
            <a:ext cx="1772966" cy="13988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20CA3C-9DFB-4801-A9ED-FD49770EC5D4}"/>
              </a:ext>
            </a:extLst>
          </p:cNvPr>
          <p:cNvCxnSpPr>
            <a:cxnSpLocks/>
          </p:cNvCxnSpPr>
          <p:nvPr/>
        </p:nvCxnSpPr>
        <p:spPr>
          <a:xfrm flipH="1">
            <a:off x="3743205" y="2964312"/>
            <a:ext cx="1680752" cy="14677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4290E9-7AFF-48FF-B293-2FD59F1EBDBF}"/>
              </a:ext>
            </a:extLst>
          </p:cNvPr>
          <p:cNvCxnSpPr>
            <a:cxnSpLocks/>
          </p:cNvCxnSpPr>
          <p:nvPr/>
        </p:nvCxnSpPr>
        <p:spPr>
          <a:xfrm>
            <a:off x="7752482" y="3057432"/>
            <a:ext cx="74563" cy="15526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05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2D1DFC4-8B0F-4FD9-A4CD-8C3B6AF9660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4EFF6C-40F2-4168-A41C-7F94C949A15F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A2FE3D7-5C48-493E-ADB4-B86E33F4F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F5156CD-19EA-4F8D-AE2D-3D4073AE4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E8F7778-D1F7-48D1-BEE0-AF717F0039E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time has passed?</a:t>
            </a:r>
          </a:p>
          <a:p>
            <a:pPr lvl="0" algn="ctr"/>
            <a:endParaRPr lang="en-GB" sz="5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B79E6C8-BFAF-49BE-9019-E8D751254E6A}"/>
              </a:ext>
            </a:extLst>
          </p:cNvPr>
          <p:cNvSpPr/>
          <p:nvPr/>
        </p:nvSpPr>
        <p:spPr>
          <a:xfrm>
            <a:off x="3819432" y="2933700"/>
            <a:ext cx="1624394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61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2D1DFC4-8B0F-4FD9-A4CD-8C3B6AF9660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4EFF6C-40F2-4168-A41C-7F94C949A15F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A2FE3D7-5C48-493E-ADB4-B86E33F4F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F5156CD-19EA-4F8D-AE2D-3D4073AE4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E8F7778-D1F7-48D1-BEE0-AF717F0039E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time has passed?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 minutes </a:t>
            </a:r>
          </a:p>
          <a:p>
            <a:pPr lvl="0" algn="ctr"/>
            <a:endParaRPr lang="en-GB" sz="5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B79E6C8-BFAF-49BE-9019-E8D751254E6A}"/>
              </a:ext>
            </a:extLst>
          </p:cNvPr>
          <p:cNvSpPr/>
          <p:nvPr/>
        </p:nvSpPr>
        <p:spPr>
          <a:xfrm>
            <a:off x="3819432" y="2933700"/>
            <a:ext cx="1624394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Circular 13">
            <a:extLst>
              <a:ext uri="{FF2B5EF4-FFF2-40B4-BE49-F238E27FC236}">
                <a16:creationId xmlns:a16="http://schemas.microsoft.com/office/drawing/2014/main" id="{0991EC94-22B9-4A04-BFEB-DE7C0256BF40}"/>
              </a:ext>
            </a:extLst>
          </p:cNvPr>
          <p:cNvSpPr/>
          <p:nvPr/>
        </p:nvSpPr>
        <p:spPr>
          <a:xfrm rot="9126653">
            <a:off x="6663266" y="2693094"/>
            <a:ext cx="1743009" cy="165367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436964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3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time has passed?</a:t>
            </a: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0F777F6-6345-47CB-9631-1223AD4C1114}"/>
              </a:ext>
            </a:extLst>
          </p:cNvPr>
          <p:cNvSpPr/>
          <p:nvPr/>
        </p:nvSpPr>
        <p:spPr>
          <a:xfrm>
            <a:off x="1353077" y="2291000"/>
            <a:ext cx="2160000" cy="1440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 minutes past 3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4FCA73-FE6A-4D74-A221-A2BA6617EEE3}"/>
              </a:ext>
            </a:extLst>
          </p:cNvPr>
          <p:cNvSpPr/>
          <p:nvPr/>
        </p:nvSpPr>
        <p:spPr>
          <a:xfrm>
            <a:off x="5630923" y="2291000"/>
            <a:ext cx="2160000" cy="1440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 minutes to 4 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EB657755-9819-4ACE-BE4E-690ED78F2BEC}"/>
              </a:ext>
            </a:extLst>
          </p:cNvPr>
          <p:cNvSpPr/>
          <p:nvPr/>
        </p:nvSpPr>
        <p:spPr>
          <a:xfrm>
            <a:off x="3956227" y="2483407"/>
            <a:ext cx="1318935" cy="10551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DDC04E-5396-4C0A-949C-11E356E28B33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F5E96A-B234-4317-832C-702246A1998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F5C4A1B-AA27-4752-8CF2-C3FBDBC2F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614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time has passed?</a:t>
            </a: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 minutes</a:t>
            </a:r>
          </a:p>
          <a:p>
            <a:pPr algn="ctr"/>
            <a:endParaRPr lang="en-GB" sz="24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0F777F6-6345-47CB-9631-1223AD4C1114}"/>
              </a:ext>
            </a:extLst>
          </p:cNvPr>
          <p:cNvSpPr/>
          <p:nvPr/>
        </p:nvSpPr>
        <p:spPr>
          <a:xfrm>
            <a:off x="1353077" y="2291000"/>
            <a:ext cx="2160000" cy="1440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 minutes past 3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4FCA73-FE6A-4D74-A221-A2BA6617EEE3}"/>
              </a:ext>
            </a:extLst>
          </p:cNvPr>
          <p:cNvSpPr/>
          <p:nvPr/>
        </p:nvSpPr>
        <p:spPr>
          <a:xfrm>
            <a:off x="5630923" y="2291000"/>
            <a:ext cx="2160000" cy="1440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 minutes to 4 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EB657755-9819-4ACE-BE4E-690ED78F2BEC}"/>
              </a:ext>
            </a:extLst>
          </p:cNvPr>
          <p:cNvSpPr/>
          <p:nvPr/>
        </p:nvSpPr>
        <p:spPr>
          <a:xfrm>
            <a:off x="3956227" y="2483407"/>
            <a:ext cx="1318935" cy="10551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7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cartoon starts at 25 minutes to 7 and last for 20 minutes.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time it finishes.</a:t>
            </a: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C21066-3963-4313-B343-79BE199D41CE}"/>
              </a:ext>
            </a:extLst>
          </p:cNvPr>
          <p:cNvGrpSpPr/>
          <p:nvPr/>
        </p:nvGrpSpPr>
        <p:grpSpPr>
          <a:xfrm>
            <a:off x="1353077" y="2601303"/>
            <a:ext cx="6437846" cy="2879360"/>
            <a:chOff x="1353077" y="2601303"/>
            <a:chExt cx="6437846" cy="287936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0F777F6-6345-47CB-9631-1223AD4C1114}"/>
                </a:ext>
              </a:extLst>
            </p:cNvPr>
            <p:cNvSpPr/>
            <p:nvPr/>
          </p:nvSpPr>
          <p:spPr>
            <a:xfrm>
              <a:off x="1353077" y="2601303"/>
              <a:ext cx="2160000" cy="10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3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 minutes to 7 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14FCA73-FE6A-4D74-A221-A2BA6617EEE3}"/>
                </a:ext>
              </a:extLst>
            </p:cNvPr>
            <p:cNvSpPr/>
            <p:nvPr/>
          </p:nvSpPr>
          <p:spPr>
            <a:xfrm>
              <a:off x="5630923" y="2601303"/>
              <a:ext cx="2160000" cy="10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3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 minutes to 7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F316C22-2900-437A-8038-EA2C2A280956}"/>
                </a:ext>
              </a:extLst>
            </p:cNvPr>
            <p:cNvSpPr/>
            <p:nvPr/>
          </p:nvSpPr>
          <p:spPr>
            <a:xfrm>
              <a:off x="3470289" y="4400663"/>
              <a:ext cx="2160000" cy="10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3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 minutes to 7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32599E-C273-49FF-A047-6C7C818AEA65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236983-E61D-4A3E-B1AC-087CE25512BB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A3D2458-7B2D-4DD3-ABC1-4AACD0DFD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97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cartoon starts at 25 minutes to 7 and last for 20 minutes.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time it finishes.</a:t>
            </a: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BA2FA3-07F3-4080-9D1B-D836510FCEA5}"/>
              </a:ext>
            </a:extLst>
          </p:cNvPr>
          <p:cNvSpPr/>
          <p:nvPr/>
        </p:nvSpPr>
        <p:spPr>
          <a:xfrm>
            <a:off x="5173088" y="2144103"/>
            <a:ext cx="3010329" cy="19845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879EF4-F28D-49D9-9EF7-4BF21A053F4E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556BD3-2390-452F-AEF3-DC053E982306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</a:t>
              </a:r>
              <a:r>
                <a:rPr kumimoji="0" lang="en-GB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CF04931-6D0C-4F57-A1F1-CD289B48B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5CE584-0569-4D2E-AB00-DC84B43C2478}"/>
              </a:ext>
            </a:extLst>
          </p:cNvPr>
          <p:cNvGrpSpPr/>
          <p:nvPr/>
        </p:nvGrpSpPr>
        <p:grpSpPr>
          <a:xfrm>
            <a:off x="1353077" y="2601303"/>
            <a:ext cx="6437846" cy="2879360"/>
            <a:chOff x="1353077" y="2601303"/>
            <a:chExt cx="6437846" cy="287936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7B24BE-C50B-4C26-B009-A07037A51B06}"/>
                </a:ext>
              </a:extLst>
            </p:cNvPr>
            <p:cNvSpPr/>
            <p:nvPr/>
          </p:nvSpPr>
          <p:spPr>
            <a:xfrm>
              <a:off x="1353077" y="2601303"/>
              <a:ext cx="2160000" cy="10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3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20 minutes to 7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CC55994-14E9-412D-94F8-63F021C6D913}"/>
                </a:ext>
              </a:extLst>
            </p:cNvPr>
            <p:cNvSpPr/>
            <p:nvPr/>
          </p:nvSpPr>
          <p:spPr>
            <a:xfrm>
              <a:off x="5630923" y="2601303"/>
              <a:ext cx="2160000" cy="10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 minutes to 7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8592F60-FFC5-4595-97EB-A780F796ADF5}"/>
                </a:ext>
              </a:extLst>
            </p:cNvPr>
            <p:cNvSpPr/>
            <p:nvPr/>
          </p:nvSpPr>
          <p:spPr>
            <a:xfrm>
              <a:off x="3470289" y="4400663"/>
              <a:ext cx="2160000" cy="10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3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10 minutes to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163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2858803b8c6804fdc137be4329942ee3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4d8a99e9b37cab27d9252feb61c8588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55E686-2164-48DA-BAC0-9F6DD7ABF0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144f90-c7b6-48d0-aae5-f5e9e48cc3df"/>
    <ds:schemaRef ds:uri="http://purl.org/dc/elements/1.1/"/>
    <ds:schemaRef ds:uri="0f0ae0ff-29c4-4766-b250-c1a9bee8d43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1969</TotalTime>
  <Words>311</Words>
  <Application>Microsoft Office PowerPoint</Application>
  <PresentationFormat>On-screen Show (4:3)</PresentationFormat>
  <Paragraphs>129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Y2 Summer Block 3 PPT Find Durations of Time</dc:title>
  <dc:creator>Ashleigh Sobol</dc:creator>
  <cp:lastModifiedBy>Nathan Turton</cp:lastModifiedBy>
  <cp:revision>150</cp:revision>
  <dcterms:created xsi:type="dcterms:W3CDTF">2018-03-17T10:08:43Z</dcterms:created>
  <dcterms:modified xsi:type="dcterms:W3CDTF">2021-06-27T09:15:23Z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