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1"/>
  </p:sldMasterIdLst>
  <p:sldIdLst>
    <p:sldId id="256" r:id="rId2"/>
    <p:sldId id="302" r:id="rId3"/>
    <p:sldId id="321" r:id="rId4"/>
    <p:sldId id="317" r:id="rId5"/>
    <p:sldId id="319" r:id="rId6"/>
    <p:sldId id="318" r:id="rId7"/>
    <p:sldId id="320" r:id="rId8"/>
    <p:sldId id="322"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6700"/>
    <a:srgbClr val="FF7415"/>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1406"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e Clark" userId="0ae43a43-7899-4703-94cf-ebfe7915d807" providerId="ADAL" clId="{DE8E892A-C973-5545-A7F5-4E11C31DB188}"/>
    <pc:docChg chg="custSel modSld">
      <pc:chgData name="Rose Clark" userId="0ae43a43-7899-4703-94cf-ebfe7915d807" providerId="ADAL" clId="{DE8E892A-C973-5545-A7F5-4E11C31DB188}" dt="2021-06-27T13:43:05.984" v="32" actId="478"/>
      <pc:docMkLst>
        <pc:docMk/>
      </pc:docMkLst>
      <pc:sldChg chg="delSp">
        <pc:chgData name="Rose Clark" userId="0ae43a43-7899-4703-94cf-ebfe7915d807" providerId="ADAL" clId="{DE8E892A-C973-5545-A7F5-4E11C31DB188}" dt="2021-06-27T13:43:05.984" v="32" actId="478"/>
        <pc:sldMkLst>
          <pc:docMk/>
          <pc:sldMk cId="2150272391" sldId="256"/>
        </pc:sldMkLst>
        <pc:spChg chg="del">
          <ac:chgData name="Rose Clark" userId="0ae43a43-7899-4703-94cf-ebfe7915d807" providerId="ADAL" clId="{DE8E892A-C973-5545-A7F5-4E11C31DB188}" dt="2021-06-27T13:43:05.984" v="32" actId="478"/>
          <ac:spMkLst>
            <pc:docMk/>
            <pc:sldMk cId="2150272391" sldId="256"/>
            <ac:spMk id="6" creationId="{0D3A321C-7C5C-41DE-AE17-1868474D7DC6}"/>
          </ac:spMkLst>
        </pc:spChg>
        <pc:picChg chg="del">
          <ac:chgData name="Rose Clark" userId="0ae43a43-7899-4703-94cf-ebfe7915d807" providerId="ADAL" clId="{DE8E892A-C973-5545-A7F5-4E11C31DB188}" dt="2021-06-27T13:43:04.457" v="31" actId="478"/>
          <ac:picMkLst>
            <pc:docMk/>
            <pc:sldMk cId="2150272391" sldId="256"/>
            <ac:picMk id="13" creationId="{D69842C3-2AFB-4E6E-AC84-2640E9E42185}"/>
          </ac:picMkLst>
        </pc:picChg>
      </pc:sldChg>
      <pc:sldChg chg="modSp">
        <pc:chgData name="Rose Clark" userId="0ae43a43-7899-4703-94cf-ebfe7915d807" providerId="ADAL" clId="{DE8E892A-C973-5545-A7F5-4E11C31DB188}" dt="2021-06-27T13:42:58.021" v="30" actId="20577"/>
        <pc:sldMkLst>
          <pc:docMk/>
          <pc:sldMk cId="3082783679" sldId="302"/>
        </pc:sldMkLst>
        <pc:spChg chg="mod">
          <ac:chgData name="Rose Clark" userId="0ae43a43-7899-4703-94cf-ebfe7915d807" providerId="ADAL" clId="{DE8E892A-C973-5545-A7F5-4E11C31DB188}" dt="2021-06-27T13:42:58.021" v="30" actId="20577"/>
          <ac:spMkLst>
            <pc:docMk/>
            <pc:sldMk cId="3082783679" sldId="302"/>
            <ac:spMk id="3" creationId="{F356FBFE-A9B2-4DAB-9F22-3243774561DB}"/>
          </ac:spMkLst>
        </pc:spChg>
        <pc:spChg chg="mod">
          <ac:chgData name="Rose Clark" userId="0ae43a43-7899-4703-94cf-ebfe7915d807" providerId="ADAL" clId="{DE8E892A-C973-5545-A7F5-4E11C31DB188}" dt="2021-06-27T13:42:31.877" v="17" actId="20577"/>
          <ac:spMkLst>
            <pc:docMk/>
            <pc:sldMk cId="3082783679" sldId="302"/>
            <ac:spMk id="10" creationId="{24242986-E2BC-469B-823F-6A57EBE33850}"/>
          </ac:spMkLst>
        </pc:spChg>
      </pc:sldChg>
    </pc:docChg>
  </pc:docChgLst>
  <pc:docChgLst>
    <pc:chgData name="Rose Clark" userId="0ae43a43-7899-4703-94cf-ebfe7915d807" providerId="ADAL" clId="{2FB304B2-BB80-D449-B2E0-95B96EF5F268}"/>
    <pc:docChg chg="custSel addSld delSld modSld sldOrd">
      <pc:chgData name="Rose Clark" userId="0ae43a43-7899-4703-94cf-ebfe7915d807" providerId="ADAL" clId="{2FB304B2-BB80-D449-B2E0-95B96EF5F268}" dt="2021-06-27T13:49:58.231" v="210" actId="20577"/>
      <pc:docMkLst>
        <pc:docMk/>
      </pc:docMkLst>
      <pc:sldChg chg="modSp add del ord">
        <pc:chgData name="Rose Clark" userId="0ae43a43-7899-4703-94cf-ebfe7915d807" providerId="ADAL" clId="{2FB304B2-BB80-D449-B2E0-95B96EF5F268}" dt="2021-06-27T13:45:50.693" v="156" actId="5793"/>
        <pc:sldMkLst>
          <pc:docMk/>
          <pc:sldMk cId="2150272391" sldId="256"/>
        </pc:sldMkLst>
        <pc:spChg chg="mod">
          <ac:chgData name="Rose Clark" userId="0ae43a43-7899-4703-94cf-ebfe7915d807" providerId="ADAL" clId="{2FB304B2-BB80-D449-B2E0-95B96EF5F268}" dt="2021-06-27T13:45:50.693" v="156" actId="5793"/>
          <ac:spMkLst>
            <pc:docMk/>
            <pc:sldMk cId="2150272391" sldId="256"/>
            <ac:spMk id="3" creationId="{F356FBFE-A9B2-4DAB-9F22-3243774561DB}"/>
          </ac:spMkLst>
        </pc:spChg>
      </pc:sldChg>
      <pc:sldChg chg="mod setBg">
        <pc:chgData name="Rose Clark" userId="0ae43a43-7899-4703-94cf-ebfe7915d807" providerId="ADAL" clId="{2FB304B2-BB80-D449-B2E0-95B96EF5F268}" dt="2021-06-27T13:43:41.876" v="3"/>
        <pc:sldMkLst>
          <pc:docMk/>
          <pc:sldMk cId="3082783679" sldId="302"/>
        </pc:sldMkLst>
      </pc:sldChg>
      <pc:sldChg chg="addSp delSp modSp mod setBg">
        <pc:chgData name="Rose Clark" userId="0ae43a43-7899-4703-94cf-ebfe7915d807" providerId="ADAL" clId="{2FB304B2-BB80-D449-B2E0-95B96EF5F268}" dt="2021-06-27T13:45:12.263" v="86" actId="1036"/>
        <pc:sldMkLst>
          <pc:docMk/>
          <pc:sldMk cId="916389442" sldId="317"/>
        </pc:sldMkLst>
        <pc:spChg chg="mod">
          <ac:chgData name="Rose Clark" userId="0ae43a43-7899-4703-94cf-ebfe7915d807" providerId="ADAL" clId="{2FB304B2-BB80-D449-B2E0-95B96EF5F268}" dt="2021-06-27T13:45:12.263" v="86" actId="1036"/>
          <ac:spMkLst>
            <pc:docMk/>
            <pc:sldMk cId="916389442" sldId="317"/>
            <ac:spMk id="5" creationId="{64B1C2BC-FA58-4771-824A-D2A6E246F8CA}"/>
          </ac:spMkLst>
        </pc:spChg>
        <pc:picChg chg="add mod">
          <ac:chgData name="Rose Clark" userId="0ae43a43-7899-4703-94cf-ebfe7915d807" providerId="ADAL" clId="{2FB304B2-BB80-D449-B2E0-95B96EF5F268}" dt="2021-06-27T13:44:44.142" v="66" actId="1076"/>
          <ac:picMkLst>
            <pc:docMk/>
            <pc:sldMk cId="916389442" sldId="317"/>
            <ac:picMk id="2" creationId="{2903B502-213B-AD46-8E64-A9866E124AFE}"/>
          </ac:picMkLst>
        </pc:picChg>
        <pc:picChg chg="del">
          <ac:chgData name="Rose Clark" userId="0ae43a43-7899-4703-94cf-ebfe7915d807" providerId="ADAL" clId="{2FB304B2-BB80-D449-B2E0-95B96EF5F268}" dt="2021-06-27T13:44:29.909" v="61" actId="478"/>
          <ac:picMkLst>
            <pc:docMk/>
            <pc:sldMk cId="916389442" sldId="317"/>
            <ac:picMk id="19" creationId="{770CDD61-6F50-418D-8089-4D5E9E1733C1}"/>
          </ac:picMkLst>
        </pc:picChg>
      </pc:sldChg>
      <pc:sldChg chg="mod setBg">
        <pc:chgData name="Rose Clark" userId="0ae43a43-7899-4703-94cf-ebfe7915d807" providerId="ADAL" clId="{2FB304B2-BB80-D449-B2E0-95B96EF5F268}" dt="2021-06-27T13:45:27.071" v="87"/>
        <pc:sldMkLst>
          <pc:docMk/>
          <pc:sldMk cId="630207611" sldId="319"/>
        </pc:sldMkLst>
      </pc:sldChg>
      <pc:sldChg chg="modSp mod setBg">
        <pc:chgData name="Rose Clark" userId="0ae43a43-7899-4703-94cf-ebfe7915d807" providerId="ADAL" clId="{2FB304B2-BB80-D449-B2E0-95B96EF5F268}" dt="2021-06-27T13:49:58.231" v="210" actId="20577"/>
        <pc:sldMkLst>
          <pc:docMk/>
          <pc:sldMk cId="2020164616" sldId="321"/>
        </pc:sldMkLst>
        <pc:spChg chg="mod">
          <ac:chgData name="Rose Clark" userId="0ae43a43-7899-4703-94cf-ebfe7915d807" providerId="ADAL" clId="{2FB304B2-BB80-D449-B2E0-95B96EF5F268}" dt="2021-06-27T13:49:58.231" v="210" actId="20577"/>
          <ac:spMkLst>
            <pc:docMk/>
            <pc:sldMk cId="2020164616" sldId="321"/>
            <ac:spMk id="3" creationId="{6CF9FEBB-C3D5-4760-B2AA-A6A13CD88978}"/>
          </ac:spMkLst>
        </pc:spChg>
      </pc:sldChg>
      <pc:sldChg chg="modSp mod setBg">
        <pc:chgData name="Rose Clark" userId="0ae43a43-7899-4703-94cf-ebfe7915d807" providerId="ADAL" clId="{2FB304B2-BB80-D449-B2E0-95B96EF5F268}" dt="2021-06-27T13:46:43.156" v="205" actId="20577"/>
        <pc:sldMkLst>
          <pc:docMk/>
          <pc:sldMk cId="1683564502" sldId="322"/>
        </pc:sldMkLst>
        <pc:spChg chg="mod">
          <ac:chgData name="Rose Clark" userId="0ae43a43-7899-4703-94cf-ebfe7915d807" providerId="ADAL" clId="{2FB304B2-BB80-D449-B2E0-95B96EF5F268}" dt="2021-06-27T13:46:43.156" v="205" actId="20577"/>
          <ac:spMkLst>
            <pc:docMk/>
            <pc:sldMk cId="1683564502" sldId="322"/>
            <ac:spMk id="3" creationId="{EFD52747-3BEC-425B-B060-890C3CCF04E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11AA-9FC2-4907-83CF-7BE2D2F386A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E26A2B3D-C000-486A-9DD5-6141CF8831E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A07511-1643-4CDA-B043-4BC01B9C5FFD}"/>
              </a:ext>
            </a:extLst>
          </p:cNvPr>
          <p:cNvSpPr>
            <a:spLocks noGrp="1"/>
          </p:cNvSpPr>
          <p:nvPr>
            <p:ph type="dt" sz="half" idx="10"/>
          </p:nvPr>
        </p:nvSpPr>
        <p:spPr/>
        <p:txBody>
          <a:bodyPr/>
          <a:lstStyle/>
          <a:p>
            <a:fld id="{FD2A7D1F-84CD-4681-A9AA-97BF2D131544}" type="datetimeFigureOut">
              <a:rPr lang="en-GB" smtClean="0"/>
              <a:t>27/06/2021</a:t>
            </a:fld>
            <a:endParaRPr lang="en-GB"/>
          </a:p>
        </p:txBody>
      </p:sp>
      <p:sp>
        <p:nvSpPr>
          <p:cNvPr id="5" name="Footer Placeholder 4">
            <a:extLst>
              <a:ext uri="{FF2B5EF4-FFF2-40B4-BE49-F238E27FC236}">
                <a16:creationId xmlns:a16="http://schemas.microsoft.com/office/drawing/2014/main" id="{195911D1-8FE5-4167-BA1F-AB004F468E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3472A8-95FB-454B-97BC-4AE7939468C4}"/>
              </a:ext>
            </a:extLst>
          </p:cNvPr>
          <p:cNvSpPr>
            <a:spLocks noGrp="1"/>
          </p:cNvSpPr>
          <p:nvPr>
            <p:ph type="sldNum" sz="quarter" idx="12"/>
          </p:nvPr>
        </p:nvSpPr>
        <p:spPr/>
        <p:txBody>
          <a:bodyPr/>
          <a:lstStyle/>
          <a:p>
            <a:fld id="{56113DBF-8885-4EC8-8C1C-C3B5AA3417D0}" type="slidenum">
              <a:rPr lang="en-GB" smtClean="0"/>
              <a:t>‹#›</a:t>
            </a:fld>
            <a:endParaRPr lang="en-GB"/>
          </a:p>
        </p:txBody>
      </p:sp>
    </p:spTree>
    <p:extLst>
      <p:ext uri="{BB962C8B-B14F-4D97-AF65-F5344CB8AC3E}">
        <p14:creationId xmlns:p14="http://schemas.microsoft.com/office/powerpoint/2010/main" val="126664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F5512-73DF-42DD-9C4F-D1EED16C73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805A95-B7CC-44FF-B12D-3703324A30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38C6EC-D9CC-4BEE-ACE7-CFA55C5F3D11}"/>
              </a:ext>
            </a:extLst>
          </p:cNvPr>
          <p:cNvSpPr>
            <a:spLocks noGrp="1"/>
          </p:cNvSpPr>
          <p:nvPr>
            <p:ph type="dt" sz="half" idx="10"/>
          </p:nvPr>
        </p:nvSpPr>
        <p:spPr/>
        <p:txBody>
          <a:bodyPr/>
          <a:lstStyle/>
          <a:p>
            <a:fld id="{FD2A7D1F-84CD-4681-A9AA-97BF2D131544}" type="datetimeFigureOut">
              <a:rPr lang="en-GB" smtClean="0"/>
              <a:t>27/06/2021</a:t>
            </a:fld>
            <a:endParaRPr lang="en-GB"/>
          </a:p>
        </p:txBody>
      </p:sp>
      <p:sp>
        <p:nvSpPr>
          <p:cNvPr id="5" name="Footer Placeholder 4">
            <a:extLst>
              <a:ext uri="{FF2B5EF4-FFF2-40B4-BE49-F238E27FC236}">
                <a16:creationId xmlns:a16="http://schemas.microsoft.com/office/drawing/2014/main" id="{80D56609-E92B-440C-B6B3-3ECC698A54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41E88A-D164-48B1-A91E-2931FFDC9DCC}"/>
              </a:ext>
            </a:extLst>
          </p:cNvPr>
          <p:cNvSpPr>
            <a:spLocks noGrp="1"/>
          </p:cNvSpPr>
          <p:nvPr>
            <p:ph type="sldNum" sz="quarter" idx="12"/>
          </p:nvPr>
        </p:nvSpPr>
        <p:spPr/>
        <p:txBody>
          <a:bodyPr/>
          <a:lstStyle/>
          <a:p>
            <a:fld id="{56113DBF-8885-4EC8-8C1C-C3B5AA3417D0}" type="slidenum">
              <a:rPr lang="en-GB" smtClean="0"/>
              <a:t>‹#›</a:t>
            </a:fld>
            <a:endParaRPr lang="en-GB"/>
          </a:p>
        </p:txBody>
      </p:sp>
    </p:spTree>
    <p:extLst>
      <p:ext uri="{BB962C8B-B14F-4D97-AF65-F5344CB8AC3E}">
        <p14:creationId xmlns:p14="http://schemas.microsoft.com/office/powerpoint/2010/main" val="2842586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F66E46-2E84-41DC-B1A9-191AFB7C4FC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099ED6-C801-49B3-A079-312A58AC39A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378350-A685-4710-98C1-39C36832E7EE}"/>
              </a:ext>
            </a:extLst>
          </p:cNvPr>
          <p:cNvSpPr>
            <a:spLocks noGrp="1"/>
          </p:cNvSpPr>
          <p:nvPr>
            <p:ph type="dt" sz="half" idx="10"/>
          </p:nvPr>
        </p:nvSpPr>
        <p:spPr/>
        <p:txBody>
          <a:bodyPr/>
          <a:lstStyle/>
          <a:p>
            <a:fld id="{FD2A7D1F-84CD-4681-A9AA-97BF2D131544}" type="datetimeFigureOut">
              <a:rPr lang="en-GB" smtClean="0"/>
              <a:t>27/06/2021</a:t>
            </a:fld>
            <a:endParaRPr lang="en-GB"/>
          </a:p>
        </p:txBody>
      </p:sp>
      <p:sp>
        <p:nvSpPr>
          <p:cNvPr id="5" name="Footer Placeholder 4">
            <a:extLst>
              <a:ext uri="{FF2B5EF4-FFF2-40B4-BE49-F238E27FC236}">
                <a16:creationId xmlns:a16="http://schemas.microsoft.com/office/drawing/2014/main" id="{CD6F1B02-C54F-40AE-A7AE-53BD757D6E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C22AA5-DD92-47DF-8DF1-0A055CC50C7D}"/>
              </a:ext>
            </a:extLst>
          </p:cNvPr>
          <p:cNvSpPr>
            <a:spLocks noGrp="1"/>
          </p:cNvSpPr>
          <p:nvPr>
            <p:ph type="sldNum" sz="quarter" idx="12"/>
          </p:nvPr>
        </p:nvSpPr>
        <p:spPr/>
        <p:txBody>
          <a:bodyPr/>
          <a:lstStyle/>
          <a:p>
            <a:fld id="{56113DBF-8885-4EC8-8C1C-C3B5AA3417D0}" type="slidenum">
              <a:rPr lang="en-GB" smtClean="0"/>
              <a:t>‹#›</a:t>
            </a:fld>
            <a:endParaRPr lang="en-GB"/>
          </a:p>
        </p:txBody>
      </p:sp>
    </p:spTree>
    <p:extLst>
      <p:ext uri="{BB962C8B-B14F-4D97-AF65-F5344CB8AC3E}">
        <p14:creationId xmlns:p14="http://schemas.microsoft.com/office/powerpoint/2010/main" val="2747893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32C7AD-824B-41C3-B4EA-38888379C37B}"/>
              </a:ext>
            </a:extLst>
          </p:cNvPr>
          <p:cNvSpPr/>
          <p:nvPr/>
        </p:nvSpPr>
        <p:spPr>
          <a:xfrm>
            <a:off x="628650" y="365126"/>
            <a:ext cx="8515350" cy="1325563"/>
          </a:xfrm>
          <a:prstGeom prst="rect">
            <a:avLst/>
          </a:prstGeom>
          <a:gradFill flip="none" rotWithShape="1">
            <a:gsLst>
              <a:gs pos="0">
                <a:srgbClr val="FF7415"/>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a:extLst>
              <a:ext uri="{FF2B5EF4-FFF2-40B4-BE49-F238E27FC236}">
                <a16:creationId xmlns:a16="http://schemas.microsoft.com/office/drawing/2014/main" id="{852E7536-2917-4E1C-92CF-14480421E8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DE3B2E-42F1-4BBC-97A7-B7708A3853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A48C42-4C4F-4B91-B20C-6DE061CB6D8E}"/>
              </a:ext>
            </a:extLst>
          </p:cNvPr>
          <p:cNvSpPr>
            <a:spLocks noGrp="1"/>
          </p:cNvSpPr>
          <p:nvPr>
            <p:ph type="dt" sz="half" idx="10"/>
          </p:nvPr>
        </p:nvSpPr>
        <p:spPr/>
        <p:txBody>
          <a:bodyPr/>
          <a:lstStyle/>
          <a:p>
            <a:fld id="{FD2A7D1F-84CD-4681-A9AA-97BF2D131544}" type="datetimeFigureOut">
              <a:rPr lang="en-GB" smtClean="0"/>
              <a:t>27/06/2021</a:t>
            </a:fld>
            <a:endParaRPr lang="en-GB"/>
          </a:p>
        </p:txBody>
      </p:sp>
      <p:sp>
        <p:nvSpPr>
          <p:cNvPr id="5" name="Footer Placeholder 4">
            <a:extLst>
              <a:ext uri="{FF2B5EF4-FFF2-40B4-BE49-F238E27FC236}">
                <a16:creationId xmlns:a16="http://schemas.microsoft.com/office/drawing/2014/main" id="{A7014731-3586-44B9-906A-55F182FE0C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B86B08-E5AE-44A8-A8CA-8F3B2A876B7A}"/>
              </a:ext>
            </a:extLst>
          </p:cNvPr>
          <p:cNvSpPr>
            <a:spLocks noGrp="1"/>
          </p:cNvSpPr>
          <p:nvPr>
            <p:ph type="sldNum" sz="quarter" idx="12"/>
          </p:nvPr>
        </p:nvSpPr>
        <p:spPr/>
        <p:txBody>
          <a:bodyPr/>
          <a:lstStyle/>
          <a:p>
            <a:fld id="{56113DBF-8885-4EC8-8C1C-C3B5AA3417D0}" type="slidenum">
              <a:rPr lang="en-GB" smtClean="0"/>
              <a:t>‹#›</a:t>
            </a:fld>
            <a:endParaRPr lang="en-GB"/>
          </a:p>
        </p:txBody>
      </p:sp>
    </p:spTree>
    <p:extLst>
      <p:ext uri="{BB962C8B-B14F-4D97-AF65-F5344CB8AC3E}">
        <p14:creationId xmlns:p14="http://schemas.microsoft.com/office/powerpoint/2010/main" val="72112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70CD7-E6C5-483C-96F1-08F3C431099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853A505-9A46-4BF0-B588-2BFB69A8B13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D5E0D6-D2C2-4E03-B1AF-AE6D9C483746}"/>
              </a:ext>
            </a:extLst>
          </p:cNvPr>
          <p:cNvSpPr>
            <a:spLocks noGrp="1"/>
          </p:cNvSpPr>
          <p:nvPr>
            <p:ph type="dt" sz="half" idx="10"/>
          </p:nvPr>
        </p:nvSpPr>
        <p:spPr/>
        <p:txBody>
          <a:bodyPr/>
          <a:lstStyle/>
          <a:p>
            <a:fld id="{FD2A7D1F-84CD-4681-A9AA-97BF2D131544}" type="datetimeFigureOut">
              <a:rPr lang="en-GB" smtClean="0"/>
              <a:t>27/06/2021</a:t>
            </a:fld>
            <a:endParaRPr lang="en-GB"/>
          </a:p>
        </p:txBody>
      </p:sp>
      <p:sp>
        <p:nvSpPr>
          <p:cNvPr id="5" name="Footer Placeholder 4">
            <a:extLst>
              <a:ext uri="{FF2B5EF4-FFF2-40B4-BE49-F238E27FC236}">
                <a16:creationId xmlns:a16="http://schemas.microsoft.com/office/drawing/2014/main" id="{1DE16AA2-FA4F-4699-9367-99D731AFF4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495B61-04E9-4B5C-8396-01095E944A35}"/>
              </a:ext>
            </a:extLst>
          </p:cNvPr>
          <p:cNvSpPr>
            <a:spLocks noGrp="1"/>
          </p:cNvSpPr>
          <p:nvPr>
            <p:ph type="sldNum" sz="quarter" idx="12"/>
          </p:nvPr>
        </p:nvSpPr>
        <p:spPr/>
        <p:txBody>
          <a:bodyPr/>
          <a:lstStyle/>
          <a:p>
            <a:fld id="{56113DBF-8885-4EC8-8C1C-C3B5AA3417D0}" type="slidenum">
              <a:rPr lang="en-GB" smtClean="0"/>
              <a:t>‹#›</a:t>
            </a:fld>
            <a:endParaRPr lang="en-GB"/>
          </a:p>
        </p:txBody>
      </p:sp>
    </p:spTree>
    <p:extLst>
      <p:ext uri="{BB962C8B-B14F-4D97-AF65-F5344CB8AC3E}">
        <p14:creationId xmlns:p14="http://schemas.microsoft.com/office/powerpoint/2010/main" val="391689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EE96A-8414-44E5-A32A-FDEF5E56DA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C2685C-6768-479C-95B1-21F2F80A226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DAD0E60-3F5B-4105-8B9A-CE05FED80AD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5108CAE-9B3D-473C-94F3-53BFA771482E}"/>
              </a:ext>
            </a:extLst>
          </p:cNvPr>
          <p:cNvSpPr>
            <a:spLocks noGrp="1"/>
          </p:cNvSpPr>
          <p:nvPr>
            <p:ph type="dt" sz="half" idx="10"/>
          </p:nvPr>
        </p:nvSpPr>
        <p:spPr/>
        <p:txBody>
          <a:bodyPr/>
          <a:lstStyle/>
          <a:p>
            <a:fld id="{FD2A7D1F-84CD-4681-A9AA-97BF2D131544}" type="datetimeFigureOut">
              <a:rPr lang="en-GB" smtClean="0"/>
              <a:t>27/06/2021</a:t>
            </a:fld>
            <a:endParaRPr lang="en-GB"/>
          </a:p>
        </p:txBody>
      </p:sp>
      <p:sp>
        <p:nvSpPr>
          <p:cNvPr id="6" name="Footer Placeholder 5">
            <a:extLst>
              <a:ext uri="{FF2B5EF4-FFF2-40B4-BE49-F238E27FC236}">
                <a16:creationId xmlns:a16="http://schemas.microsoft.com/office/drawing/2014/main" id="{9A945D0A-F90A-4627-A93D-32FB4BBEAC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505CD3-96AC-43F1-9864-6AECC03A15DA}"/>
              </a:ext>
            </a:extLst>
          </p:cNvPr>
          <p:cNvSpPr>
            <a:spLocks noGrp="1"/>
          </p:cNvSpPr>
          <p:nvPr>
            <p:ph type="sldNum" sz="quarter" idx="12"/>
          </p:nvPr>
        </p:nvSpPr>
        <p:spPr/>
        <p:txBody>
          <a:bodyPr/>
          <a:lstStyle/>
          <a:p>
            <a:fld id="{56113DBF-8885-4EC8-8C1C-C3B5AA3417D0}" type="slidenum">
              <a:rPr lang="en-GB" smtClean="0"/>
              <a:t>‹#›</a:t>
            </a:fld>
            <a:endParaRPr lang="en-GB"/>
          </a:p>
        </p:txBody>
      </p:sp>
    </p:spTree>
    <p:extLst>
      <p:ext uri="{BB962C8B-B14F-4D97-AF65-F5344CB8AC3E}">
        <p14:creationId xmlns:p14="http://schemas.microsoft.com/office/powerpoint/2010/main" val="43465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1AACF-697B-4E63-A5E2-22AFC5772DA0}"/>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7E3758-25B2-4717-9DCF-A80CC8C44B3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8310A-BAFC-4107-A2EB-2E56696CD5D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A940C7-AF91-4411-8FF2-4C1E3189913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229A60A-CDF9-4760-9880-1EC344C46A0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4D5AA3-71BA-4980-8908-BCE4CC11C937}"/>
              </a:ext>
            </a:extLst>
          </p:cNvPr>
          <p:cNvSpPr>
            <a:spLocks noGrp="1"/>
          </p:cNvSpPr>
          <p:nvPr>
            <p:ph type="dt" sz="half" idx="10"/>
          </p:nvPr>
        </p:nvSpPr>
        <p:spPr/>
        <p:txBody>
          <a:bodyPr/>
          <a:lstStyle/>
          <a:p>
            <a:fld id="{FD2A7D1F-84CD-4681-A9AA-97BF2D131544}" type="datetimeFigureOut">
              <a:rPr lang="en-GB" smtClean="0"/>
              <a:t>27/06/2021</a:t>
            </a:fld>
            <a:endParaRPr lang="en-GB"/>
          </a:p>
        </p:txBody>
      </p:sp>
      <p:sp>
        <p:nvSpPr>
          <p:cNvPr id="8" name="Footer Placeholder 7">
            <a:extLst>
              <a:ext uri="{FF2B5EF4-FFF2-40B4-BE49-F238E27FC236}">
                <a16:creationId xmlns:a16="http://schemas.microsoft.com/office/drawing/2014/main" id="{4ADF1405-E449-4058-8BBD-9801D3A13F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BC6A80E-7CD3-4A9A-BA4B-8C1B4A337A2D}"/>
              </a:ext>
            </a:extLst>
          </p:cNvPr>
          <p:cNvSpPr>
            <a:spLocks noGrp="1"/>
          </p:cNvSpPr>
          <p:nvPr>
            <p:ph type="sldNum" sz="quarter" idx="12"/>
          </p:nvPr>
        </p:nvSpPr>
        <p:spPr/>
        <p:txBody>
          <a:bodyPr/>
          <a:lstStyle/>
          <a:p>
            <a:fld id="{56113DBF-8885-4EC8-8C1C-C3B5AA3417D0}" type="slidenum">
              <a:rPr lang="en-GB" smtClean="0"/>
              <a:t>‹#›</a:t>
            </a:fld>
            <a:endParaRPr lang="en-GB"/>
          </a:p>
        </p:txBody>
      </p:sp>
    </p:spTree>
    <p:extLst>
      <p:ext uri="{BB962C8B-B14F-4D97-AF65-F5344CB8AC3E}">
        <p14:creationId xmlns:p14="http://schemas.microsoft.com/office/powerpoint/2010/main" val="406947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6F8E5B2-504E-48F1-A4B4-48504A4A38AD}"/>
              </a:ext>
            </a:extLst>
          </p:cNvPr>
          <p:cNvSpPr/>
          <p:nvPr/>
        </p:nvSpPr>
        <p:spPr>
          <a:xfrm>
            <a:off x="628650" y="365126"/>
            <a:ext cx="8515350" cy="1325563"/>
          </a:xfrm>
          <a:prstGeom prst="rect">
            <a:avLst/>
          </a:prstGeom>
          <a:gradFill flip="none" rotWithShape="1">
            <a:gsLst>
              <a:gs pos="0">
                <a:srgbClr val="FF7415"/>
              </a:gs>
              <a:gs pos="48000">
                <a:schemeClr val="accent2">
                  <a:lumMod val="97000"/>
                  <a:lumOff val="3000"/>
                </a:schemeClr>
              </a:gs>
              <a:gs pos="100000">
                <a:schemeClr val="accent2">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Title 1">
            <a:extLst>
              <a:ext uri="{FF2B5EF4-FFF2-40B4-BE49-F238E27FC236}">
                <a16:creationId xmlns:a16="http://schemas.microsoft.com/office/drawing/2014/main" id="{5BFB096B-5EFE-41B4-BD35-14D69C21B7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2E997AE-4495-4CF1-9AC4-F528EF25D7E7}"/>
              </a:ext>
            </a:extLst>
          </p:cNvPr>
          <p:cNvSpPr>
            <a:spLocks noGrp="1"/>
          </p:cNvSpPr>
          <p:nvPr>
            <p:ph type="dt" sz="half" idx="10"/>
          </p:nvPr>
        </p:nvSpPr>
        <p:spPr/>
        <p:txBody>
          <a:bodyPr/>
          <a:lstStyle/>
          <a:p>
            <a:fld id="{FD2A7D1F-84CD-4681-A9AA-97BF2D131544}" type="datetimeFigureOut">
              <a:rPr lang="en-GB" smtClean="0"/>
              <a:t>27/06/2021</a:t>
            </a:fld>
            <a:endParaRPr lang="en-GB"/>
          </a:p>
        </p:txBody>
      </p:sp>
      <p:sp>
        <p:nvSpPr>
          <p:cNvPr id="4" name="Footer Placeholder 3">
            <a:extLst>
              <a:ext uri="{FF2B5EF4-FFF2-40B4-BE49-F238E27FC236}">
                <a16:creationId xmlns:a16="http://schemas.microsoft.com/office/drawing/2014/main" id="{E2D01512-39E3-4AAD-9D18-260E0273AF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C33FC31-CA11-4FA2-AFAA-F2DB4CF21CC2}"/>
              </a:ext>
            </a:extLst>
          </p:cNvPr>
          <p:cNvSpPr>
            <a:spLocks noGrp="1"/>
          </p:cNvSpPr>
          <p:nvPr>
            <p:ph type="sldNum" sz="quarter" idx="12"/>
          </p:nvPr>
        </p:nvSpPr>
        <p:spPr/>
        <p:txBody>
          <a:bodyPr/>
          <a:lstStyle/>
          <a:p>
            <a:fld id="{56113DBF-8885-4EC8-8C1C-C3B5AA3417D0}" type="slidenum">
              <a:rPr lang="en-GB" smtClean="0"/>
              <a:t>‹#›</a:t>
            </a:fld>
            <a:endParaRPr lang="en-GB"/>
          </a:p>
        </p:txBody>
      </p:sp>
    </p:spTree>
    <p:extLst>
      <p:ext uri="{BB962C8B-B14F-4D97-AF65-F5344CB8AC3E}">
        <p14:creationId xmlns:p14="http://schemas.microsoft.com/office/powerpoint/2010/main" val="89140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ED52C-58C9-47A4-A6E5-AC66050F33B1}"/>
              </a:ext>
            </a:extLst>
          </p:cNvPr>
          <p:cNvSpPr>
            <a:spLocks noGrp="1"/>
          </p:cNvSpPr>
          <p:nvPr>
            <p:ph type="dt" sz="half" idx="10"/>
          </p:nvPr>
        </p:nvSpPr>
        <p:spPr/>
        <p:txBody>
          <a:bodyPr/>
          <a:lstStyle/>
          <a:p>
            <a:fld id="{FD2A7D1F-84CD-4681-A9AA-97BF2D131544}" type="datetimeFigureOut">
              <a:rPr lang="en-GB" smtClean="0"/>
              <a:t>27/06/2021</a:t>
            </a:fld>
            <a:endParaRPr lang="en-GB"/>
          </a:p>
        </p:txBody>
      </p:sp>
      <p:sp>
        <p:nvSpPr>
          <p:cNvPr id="3" name="Footer Placeholder 2">
            <a:extLst>
              <a:ext uri="{FF2B5EF4-FFF2-40B4-BE49-F238E27FC236}">
                <a16:creationId xmlns:a16="http://schemas.microsoft.com/office/drawing/2014/main" id="{8A4CE7B0-6CFC-4522-A924-AB2424E0D2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2CB1F59-6A8A-4940-956C-D4544FBA2DB4}"/>
              </a:ext>
            </a:extLst>
          </p:cNvPr>
          <p:cNvSpPr>
            <a:spLocks noGrp="1"/>
          </p:cNvSpPr>
          <p:nvPr>
            <p:ph type="sldNum" sz="quarter" idx="12"/>
          </p:nvPr>
        </p:nvSpPr>
        <p:spPr/>
        <p:txBody>
          <a:bodyPr/>
          <a:lstStyle/>
          <a:p>
            <a:fld id="{56113DBF-8885-4EC8-8C1C-C3B5AA3417D0}" type="slidenum">
              <a:rPr lang="en-GB" smtClean="0"/>
              <a:t>‹#›</a:t>
            </a:fld>
            <a:endParaRPr lang="en-GB"/>
          </a:p>
        </p:txBody>
      </p:sp>
    </p:spTree>
    <p:extLst>
      <p:ext uri="{BB962C8B-B14F-4D97-AF65-F5344CB8AC3E}">
        <p14:creationId xmlns:p14="http://schemas.microsoft.com/office/powerpoint/2010/main" val="40184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CB8F-DB7D-4389-BFCE-DDF759BA0EC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AA609E6-CB0E-4C41-99CF-DA3CE7376D6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4F616D8-4C1A-4FFE-A36C-685E33FF185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1C628ED-51F1-498E-916C-2F320CE59A42}"/>
              </a:ext>
            </a:extLst>
          </p:cNvPr>
          <p:cNvSpPr>
            <a:spLocks noGrp="1"/>
          </p:cNvSpPr>
          <p:nvPr>
            <p:ph type="dt" sz="half" idx="10"/>
          </p:nvPr>
        </p:nvSpPr>
        <p:spPr/>
        <p:txBody>
          <a:bodyPr/>
          <a:lstStyle/>
          <a:p>
            <a:fld id="{FD2A7D1F-84CD-4681-A9AA-97BF2D131544}" type="datetimeFigureOut">
              <a:rPr lang="en-GB" smtClean="0"/>
              <a:t>27/06/2021</a:t>
            </a:fld>
            <a:endParaRPr lang="en-GB"/>
          </a:p>
        </p:txBody>
      </p:sp>
      <p:sp>
        <p:nvSpPr>
          <p:cNvPr id="6" name="Footer Placeholder 5">
            <a:extLst>
              <a:ext uri="{FF2B5EF4-FFF2-40B4-BE49-F238E27FC236}">
                <a16:creationId xmlns:a16="http://schemas.microsoft.com/office/drawing/2014/main" id="{2C997ADE-5906-4856-AE8F-7C5E09BD9E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82868A-25BF-4543-B6FA-8DE576EA3274}"/>
              </a:ext>
            </a:extLst>
          </p:cNvPr>
          <p:cNvSpPr>
            <a:spLocks noGrp="1"/>
          </p:cNvSpPr>
          <p:nvPr>
            <p:ph type="sldNum" sz="quarter" idx="12"/>
          </p:nvPr>
        </p:nvSpPr>
        <p:spPr/>
        <p:txBody>
          <a:bodyPr/>
          <a:lstStyle/>
          <a:p>
            <a:fld id="{56113DBF-8885-4EC8-8C1C-C3B5AA3417D0}" type="slidenum">
              <a:rPr lang="en-GB" smtClean="0"/>
              <a:t>‹#›</a:t>
            </a:fld>
            <a:endParaRPr lang="en-GB"/>
          </a:p>
        </p:txBody>
      </p:sp>
    </p:spTree>
    <p:extLst>
      <p:ext uri="{BB962C8B-B14F-4D97-AF65-F5344CB8AC3E}">
        <p14:creationId xmlns:p14="http://schemas.microsoft.com/office/powerpoint/2010/main" val="260520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5CEDF-0D6F-4CC9-9781-094F8EA860C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070DFCE-9FA0-4CA1-B30E-A498957201F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2CE93787-28DB-4E01-BED2-74E09D25F4B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B47F166-FA55-49CF-B252-FAD38F2EC17D}"/>
              </a:ext>
            </a:extLst>
          </p:cNvPr>
          <p:cNvSpPr>
            <a:spLocks noGrp="1"/>
          </p:cNvSpPr>
          <p:nvPr>
            <p:ph type="dt" sz="half" idx="10"/>
          </p:nvPr>
        </p:nvSpPr>
        <p:spPr/>
        <p:txBody>
          <a:bodyPr/>
          <a:lstStyle/>
          <a:p>
            <a:fld id="{FD2A7D1F-84CD-4681-A9AA-97BF2D131544}" type="datetimeFigureOut">
              <a:rPr lang="en-GB" smtClean="0"/>
              <a:t>27/06/2021</a:t>
            </a:fld>
            <a:endParaRPr lang="en-GB"/>
          </a:p>
        </p:txBody>
      </p:sp>
      <p:sp>
        <p:nvSpPr>
          <p:cNvPr id="6" name="Footer Placeholder 5">
            <a:extLst>
              <a:ext uri="{FF2B5EF4-FFF2-40B4-BE49-F238E27FC236}">
                <a16:creationId xmlns:a16="http://schemas.microsoft.com/office/drawing/2014/main" id="{B5D7560C-1FEC-47CA-9DA5-2A93F59A2B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6E8542-95F8-4D13-BD6D-CFB4DC517363}"/>
              </a:ext>
            </a:extLst>
          </p:cNvPr>
          <p:cNvSpPr>
            <a:spLocks noGrp="1"/>
          </p:cNvSpPr>
          <p:nvPr>
            <p:ph type="sldNum" sz="quarter" idx="12"/>
          </p:nvPr>
        </p:nvSpPr>
        <p:spPr/>
        <p:txBody>
          <a:bodyPr/>
          <a:lstStyle/>
          <a:p>
            <a:fld id="{56113DBF-8885-4EC8-8C1C-C3B5AA3417D0}" type="slidenum">
              <a:rPr lang="en-GB" smtClean="0"/>
              <a:t>‹#›</a:t>
            </a:fld>
            <a:endParaRPr lang="en-GB"/>
          </a:p>
        </p:txBody>
      </p:sp>
    </p:spTree>
    <p:extLst>
      <p:ext uri="{BB962C8B-B14F-4D97-AF65-F5344CB8AC3E}">
        <p14:creationId xmlns:p14="http://schemas.microsoft.com/office/powerpoint/2010/main" val="229336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EA8AF7-C30F-4BF8-9D9C-0840DD8EDA9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C0FB1EF0-9A3C-49BA-AF82-3BA552D339B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1D6EA8-747D-4870-A669-F2CDA434930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D2A7D1F-84CD-4681-A9AA-97BF2D131544}" type="datetimeFigureOut">
              <a:rPr lang="en-GB" smtClean="0"/>
              <a:t>27/06/2021</a:t>
            </a:fld>
            <a:endParaRPr lang="en-GB"/>
          </a:p>
        </p:txBody>
      </p:sp>
      <p:sp>
        <p:nvSpPr>
          <p:cNvPr id="5" name="Footer Placeholder 4">
            <a:extLst>
              <a:ext uri="{FF2B5EF4-FFF2-40B4-BE49-F238E27FC236}">
                <a16:creationId xmlns:a16="http://schemas.microsoft.com/office/drawing/2014/main" id="{71C8EC07-83EC-4A7B-9CD1-7D465D0826B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7D4B95C-A962-4533-AD76-561BDC3690B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113DBF-8885-4EC8-8C1C-C3B5AA3417D0}" type="slidenum">
              <a:rPr lang="en-GB" smtClean="0"/>
              <a:t>‹#›</a:t>
            </a:fld>
            <a:endParaRPr lang="en-GB"/>
          </a:p>
        </p:txBody>
      </p:sp>
    </p:spTree>
    <p:extLst>
      <p:ext uri="{BB962C8B-B14F-4D97-AF65-F5344CB8AC3E}">
        <p14:creationId xmlns:p14="http://schemas.microsoft.com/office/powerpoint/2010/main" val="727601621"/>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l" defTabSz="685800" rtl="0" eaLnBrk="1" latinLnBrk="0" hangingPunct="1">
        <a:lnSpc>
          <a:spcPct val="90000"/>
        </a:lnSpc>
        <a:spcBef>
          <a:spcPct val="0"/>
        </a:spcBef>
        <a:buNone/>
        <a:defRPr sz="3300" kern="1200">
          <a:solidFill>
            <a:schemeClr val="tx1"/>
          </a:solidFill>
          <a:latin typeface="XCCW Joined 1a" panose="03050602040000000000" pitchFamily="66"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XCCW Joined 1a" panose="03050602040000000000" pitchFamily="66"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XCCW Joined 1a" panose="03050602040000000000" pitchFamily="66"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XCCW Joined 1a" panose="03050602040000000000" pitchFamily="66"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XCCW Joined 1a" panose="03050602040000000000" pitchFamily="66"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XCCW Joined 1a" panose="03050602040000000000" pitchFamily="66"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37A8-6B52-4F9F-B618-82344B362AB9}"/>
              </a:ext>
            </a:extLst>
          </p:cNvPr>
          <p:cNvSpPr>
            <a:spLocks noGrp="1"/>
          </p:cNvSpPr>
          <p:nvPr>
            <p:ph type="ctrTitle"/>
          </p:nvPr>
        </p:nvSpPr>
        <p:spPr>
          <a:xfrm>
            <a:off x="1143000" y="1122363"/>
            <a:ext cx="6858000" cy="2387600"/>
          </a:xfrm>
        </p:spPr>
        <p:txBody>
          <a:bodyPr>
            <a:normAutofit/>
          </a:bodyPr>
          <a:lstStyle/>
          <a:p>
            <a:br>
              <a:rPr lang="en-GB" dirty="0"/>
            </a:br>
            <a:endParaRPr lang="en-GB" dirty="0"/>
          </a:p>
        </p:txBody>
      </p:sp>
      <p:sp>
        <p:nvSpPr>
          <p:cNvPr id="3" name="Subtitle 2">
            <a:extLst>
              <a:ext uri="{FF2B5EF4-FFF2-40B4-BE49-F238E27FC236}">
                <a16:creationId xmlns:a16="http://schemas.microsoft.com/office/drawing/2014/main" id="{F356FBFE-A9B2-4DAB-9F22-3243774561DB}"/>
              </a:ext>
            </a:extLst>
          </p:cNvPr>
          <p:cNvSpPr>
            <a:spLocks noGrp="1"/>
          </p:cNvSpPr>
          <p:nvPr>
            <p:ph type="subTitle" idx="1"/>
          </p:nvPr>
        </p:nvSpPr>
        <p:spPr>
          <a:xfrm>
            <a:off x="1143000" y="2556681"/>
            <a:ext cx="6858000" cy="1655762"/>
          </a:xfrm>
        </p:spPr>
        <p:txBody>
          <a:bodyPr>
            <a:normAutofit fontScale="85000" lnSpcReduction="20000"/>
          </a:bodyPr>
          <a:lstStyle/>
          <a:p>
            <a:r>
              <a:rPr lang="en-GB" sz="4000" dirty="0"/>
              <a:t>Banning single-use plastic from British supermarkets</a:t>
            </a:r>
          </a:p>
          <a:p>
            <a:endParaRPr lang="en-GB" sz="4000" dirty="0"/>
          </a:p>
          <a:p>
            <a:r>
              <a:rPr lang="en-GB" dirty="0"/>
              <a:t>Wednesday 30</a:t>
            </a:r>
            <a:r>
              <a:rPr lang="en-GB" baseline="30000" dirty="0"/>
              <a:t>th</a:t>
            </a:r>
            <a:r>
              <a:rPr lang="en-GB" dirty="0"/>
              <a:t> June 2021</a:t>
            </a:r>
          </a:p>
        </p:txBody>
      </p:sp>
      <p:sp>
        <p:nvSpPr>
          <p:cNvPr id="5" name="TextBox 4">
            <a:extLst>
              <a:ext uri="{FF2B5EF4-FFF2-40B4-BE49-F238E27FC236}">
                <a16:creationId xmlns:a16="http://schemas.microsoft.com/office/drawing/2014/main" id="{ABABA70E-C03B-412A-848F-A817175D2B8D}"/>
              </a:ext>
            </a:extLst>
          </p:cNvPr>
          <p:cNvSpPr txBox="1"/>
          <p:nvPr/>
        </p:nvSpPr>
        <p:spPr>
          <a:xfrm>
            <a:off x="866440" y="678416"/>
            <a:ext cx="5562352" cy="461665"/>
          </a:xfrm>
          <a:prstGeom prst="rect">
            <a:avLst/>
          </a:prstGeom>
          <a:noFill/>
        </p:spPr>
        <p:txBody>
          <a:bodyPr wrap="square">
            <a:spAutoFit/>
          </a:bodyPr>
          <a:lstStyle/>
          <a:p>
            <a:r>
              <a:rPr lang="en-GB" sz="2400" dirty="0">
                <a:solidFill>
                  <a:schemeClr val="accent1">
                    <a:lumMod val="75000"/>
                  </a:schemeClr>
                </a:solidFill>
              </a:rPr>
              <a:t>Persuasive Writing</a:t>
            </a:r>
          </a:p>
        </p:txBody>
      </p:sp>
      <p:sp>
        <p:nvSpPr>
          <p:cNvPr id="4" name="Rectangle 3">
            <a:extLst>
              <a:ext uri="{FF2B5EF4-FFF2-40B4-BE49-F238E27FC236}">
                <a16:creationId xmlns:a16="http://schemas.microsoft.com/office/drawing/2014/main" id="{4B7C4AAC-E653-47CE-86A9-D594446ACA5B}"/>
              </a:ext>
            </a:extLst>
          </p:cNvPr>
          <p:cNvSpPr/>
          <p:nvPr/>
        </p:nvSpPr>
        <p:spPr>
          <a:xfrm>
            <a:off x="5617029" y="4926563"/>
            <a:ext cx="3396342" cy="1838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a:extLst>
              <a:ext uri="{FF2B5EF4-FFF2-40B4-BE49-F238E27FC236}">
                <a16:creationId xmlns:a16="http://schemas.microsoft.com/office/drawing/2014/main" id="{97170156-F878-4191-8395-B32C1EB6B5E8}"/>
              </a:ext>
            </a:extLst>
          </p:cNvPr>
          <p:cNvCxnSpPr>
            <a:cxnSpLocks/>
            <a:stCxn id="4" idx="0"/>
            <a:endCxn id="4" idx="2"/>
          </p:cNvCxnSpPr>
          <p:nvPr/>
        </p:nvCxnSpPr>
        <p:spPr>
          <a:xfrm>
            <a:off x="7315200" y="4926563"/>
            <a:ext cx="0" cy="1838131"/>
          </a:xfrm>
          <a:prstGeom prst="line">
            <a:avLst/>
          </a:prstGeom>
        </p:spPr>
        <p:style>
          <a:lnRef idx="1">
            <a:schemeClr val="dk1"/>
          </a:lnRef>
          <a:fillRef idx="0">
            <a:schemeClr val="dk1"/>
          </a:fillRef>
          <a:effectRef idx="0">
            <a:schemeClr val="dk1"/>
          </a:effectRef>
          <a:fontRef idx="minor">
            <a:schemeClr val="tx1"/>
          </a:fontRef>
        </p:style>
      </p:cxnSp>
      <p:pic>
        <p:nvPicPr>
          <p:cNvPr id="11" name="Picture 10">
            <a:extLst>
              <a:ext uri="{FF2B5EF4-FFF2-40B4-BE49-F238E27FC236}">
                <a16:creationId xmlns:a16="http://schemas.microsoft.com/office/drawing/2014/main" id="{5FE192A2-FD22-4839-9ACF-02E6B382AD06}"/>
              </a:ext>
            </a:extLst>
          </p:cNvPr>
          <p:cNvPicPr>
            <a:picLocks noChangeAspect="1"/>
          </p:cNvPicPr>
          <p:nvPr/>
        </p:nvPicPr>
        <p:blipFill>
          <a:blip r:embed="rId2"/>
          <a:stretch>
            <a:fillRect/>
          </a:stretch>
        </p:blipFill>
        <p:spPr>
          <a:xfrm>
            <a:off x="5761095" y="5061167"/>
            <a:ext cx="1410040" cy="393265"/>
          </a:xfrm>
          <a:prstGeom prst="rect">
            <a:avLst/>
          </a:prstGeom>
        </p:spPr>
      </p:pic>
      <p:pic>
        <p:nvPicPr>
          <p:cNvPr id="6" name="Picture 5">
            <a:extLst>
              <a:ext uri="{FF2B5EF4-FFF2-40B4-BE49-F238E27FC236}">
                <a16:creationId xmlns:a16="http://schemas.microsoft.com/office/drawing/2014/main" id="{2DD627F1-830C-C847-AF9E-9EA1D05BFE2E}"/>
              </a:ext>
            </a:extLst>
          </p:cNvPr>
          <p:cNvPicPr>
            <a:picLocks noChangeAspect="1"/>
          </p:cNvPicPr>
          <p:nvPr/>
        </p:nvPicPr>
        <p:blipFill>
          <a:blip r:embed="rId3"/>
          <a:stretch>
            <a:fillRect/>
          </a:stretch>
        </p:blipFill>
        <p:spPr>
          <a:xfrm>
            <a:off x="130629" y="4791853"/>
            <a:ext cx="2064654" cy="2064654"/>
          </a:xfrm>
          <a:prstGeom prst="rect">
            <a:avLst/>
          </a:prstGeom>
        </p:spPr>
      </p:pic>
    </p:spTree>
    <p:extLst>
      <p:ext uri="{BB962C8B-B14F-4D97-AF65-F5344CB8AC3E}">
        <p14:creationId xmlns:p14="http://schemas.microsoft.com/office/powerpoint/2010/main" val="215027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37A8-6B52-4F9F-B618-82344B362AB9}"/>
              </a:ext>
            </a:extLst>
          </p:cNvPr>
          <p:cNvSpPr>
            <a:spLocks noGrp="1"/>
          </p:cNvSpPr>
          <p:nvPr>
            <p:ph type="ctrTitle"/>
          </p:nvPr>
        </p:nvSpPr>
        <p:spPr>
          <a:xfrm>
            <a:off x="866692" y="1271976"/>
            <a:ext cx="8434873" cy="2157024"/>
          </a:xfrm>
        </p:spPr>
        <p:txBody>
          <a:bodyPr>
            <a:normAutofit/>
          </a:bodyPr>
          <a:lstStyle/>
          <a:p>
            <a:pPr algn="l"/>
            <a:r>
              <a:rPr lang="en-GB" sz="4000" dirty="0"/>
              <a:t>LI: </a:t>
            </a:r>
            <a:r>
              <a:rPr lang="en-GB" sz="4400" dirty="0">
                <a:effectLst/>
                <a:ea typeface="Calibri" panose="020F0502020204030204" pitchFamily="34" charset="0"/>
              </a:rPr>
              <a:t>Can I proofread for errors and edit my work?</a:t>
            </a:r>
            <a:endParaRPr lang="en-GB" dirty="0"/>
          </a:p>
        </p:txBody>
      </p:sp>
      <p:sp>
        <p:nvSpPr>
          <p:cNvPr id="3" name="Subtitle 2">
            <a:extLst>
              <a:ext uri="{FF2B5EF4-FFF2-40B4-BE49-F238E27FC236}">
                <a16:creationId xmlns:a16="http://schemas.microsoft.com/office/drawing/2014/main" id="{F356FBFE-A9B2-4DAB-9F22-3243774561DB}"/>
              </a:ext>
            </a:extLst>
          </p:cNvPr>
          <p:cNvSpPr>
            <a:spLocks noGrp="1"/>
          </p:cNvSpPr>
          <p:nvPr>
            <p:ph type="subTitle" idx="1"/>
          </p:nvPr>
        </p:nvSpPr>
        <p:spPr>
          <a:xfrm>
            <a:off x="1023852" y="3560895"/>
            <a:ext cx="7492482" cy="1883131"/>
          </a:xfrm>
        </p:spPr>
        <p:txBody>
          <a:bodyPr>
            <a:normAutofit/>
          </a:bodyPr>
          <a:lstStyle/>
          <a:p>
            <a:pPr algn="l"/>
            <a:r>
              <a:rPr lang="en-GB" dirty="0"/>
              <a:t>Steps to success:</a:t>
            </a:r>
          </a:p>
          <a:p>
            <a:pPr marL="285750" indent="-285750" algn="l">
              <a:buFontTx/>
              <a:buChar char="-"/>
            </a:pPr>
            <a:r>
              <a:rPr lang="en-GB" dirty="0"/>
              <a:t>I can check I have used all my steps to success;</a:t>
            </a:r>
          </a:p>
          <a:p>
            <a:pPr marL="285750" indent="-285750" algn="l">
              <a:buFontTx/>
              <a:buChar char="-"/>
            </a:pPr>
            <a:r>
              <a:rPr lang="en-GB" dirty="0"/>
              <a:t>I can read the letter back to myself to check it makes sense;</a:t>
            </a:r>
          </a:p>
          <a:p>
            <a:pPr marL="285750" indent="-285750" algn="l">
              <a:buFontTx/>
              <a:buChar char="-"/>
            </a:pPr>
            <a:r>
              <a:rPr lang="en-GB" dirty="0"/>
              <a:t>I can correct punctuation, grammar and spelling mistakes. </a:t>
            </a:r>
          </a:p>
        </p:txBody>
      </p:sp>
      <p:sp>
        <p:nvSpPr>
          <p:cNvPr id="10" name="TextBox 9">
            <a:extLst>
              <a:ext uri="{FF2B5EF4-FFF2-40B4-BE49-F238E27FC236}">
                <a16:creationId xmlns:a16="http://schemas.microsoft.com/office/drawing/2014/main" id="{24242986-E2BC-469B-823F-6A57EBE33850}"/>
              </a:ext>
            </a:extLst>
          </p:cNvPr>
          <p:cNvSpPr txBox="1"/>
          <p:nvPr/>
        </p:nvSpPr>
        <p:spPr>
          <a:xfrm>
            <a:off x="866440" y="678416"/>
            <a:ext cx="5562352" cy="461665"/>
          </a:xfrm>
          <a:prstGeom prst="rect">
            <a:avLst/>
          </a:prstGeom>
          <a:noFill/>
        </p:spPr>
        <p:txBody>
          <a:bodyPr wrap="square">
            <a:spAutoFit/>
          </a:bodyPr>
          <a:lstStyle/>
          <a:p>
            <a:r>
              <a:rPr lang="en-GB" sz="2400" dirty="0">
                <a:solidFill>
                  <a:schemeClr val="accent1">
                    <a:lumMod val="75000"/>
                  </a:schemeClr>
                </a:solidFill>
              </a:rPr>
              <a:t>Persuasive Writing</a:t>
            </a:r>
          </a:p>
        </p:txBody>
      </p:sp>
    </p:spTree>
    <p:extLst>
      <p:ext uri="{BB962C8B-B14F-4D97-AF65-F5344CB8AC3E}">
        <p14:creationId xmlns:p14="http://schemas.microsoft.com/office/powerpoint/2010/main" val="308278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3B0E3-19C5-4ABA-BF12-0A7C03054FA8}"/>
              </a:ext>
            </a:extLst>
          </p:cNvPr>
          <p:cNvSpPr>
            <a:spLocks noGrp="1"/>
          </p:cNvSpPr>
          <p:nvPr>
            <p:ph type="title"/>
          </p:nvPr>
        </p:nvSpPr>
        <p:spPr/>
        <p:txBody>
          <a:bodyPr/>
          <a:lstStyle/>
          <a:p>
            <a:r>
              <a:rPr lang="en-GB" dirty="0"/>
              <a:t>Proofreading, editing and improving</a:t>
            </a:r>
          </a:p>
        </p:txBody>
      </p:sp>
      <p:sp>
        <p:nvSpPr>
          <p:cNvPr id="3" name="Content Placeholder 2">
            <a:extLst>
              <a:ext uri="{FF2B5EF4-FFF2-40B4-BE49-F238E27FC236}">
                <a16:creationId xmlns:a16="http://schemas.microsoft.com/office/drawing/2014/main" id="{6CF9FEBB-C3D5-4760-B2AA-A6A13CD88978}"/>
              </a:ext>
            </a:extLst>
          </p:cNvPr>
          <p:cNvSpPr>
            <a:spLocks noGrp="1"/>
          </p:cNvSpPr>
          <p:nvPr>
            <p:ph idx="1"/>
          </p:nvPr>
        </p:nvSpPr>
        <p:spPr>
          <a:xfrm>
            <a:off x="457200" y="1921164"/>
            <a:ext cx="8229600" cy="4523314"/>
          </a:xfrm>
        </p:spPr>
        <p:txBody>
          <a:bodyPr>
            <a:normAutofit/>
          </a:bodyPr>
          <a:lstStyle/>
          <a:p>
            <a:pPr>
              <a:lnSpc>
                <a:spcPct val="150000"/>
              </a:lnSpc>
            </a:pPr>
            <a:r>
              <a:rPr lang="en-GB" dirty="0"/>
              <a:t>Remember how we can best do this? </a:t>
            </a:r>
          </a:p>
          <a:p>
            <a:pPr>
              <a:lnSpc>
                <a:spcPct val="150000"/>
              </a:lnSpc>
            </a:pPr>
            <a:r>
              <a:rPr lang="en-GB" dirty="0"/>
              <a:t>Reread your work over and over again, focussing on one thing at a time. </a:t>
            </a:r>
          </a:p>
          <a:p>
            <a:pPr>
              <a:lnSpc>
                <a:spcPct val="150000"/>
              </a:lnSpc>
            </a:pPr>
            <a:r>
              <a:rPr lang="en-GB" dirty="0"/>
              <a:t>Top tip is to read your work quietly aloud. </a:t>
            </a:r>
            <a:endParaRPr lang="en-GB" dirty="0">
              <a:highlight>
                <a:srgbClr val="FFFF00"/>
              </a:highlight>
            </a:endParaRPr>
          </a:p>
          <a:p>
            <a:pPr>
              <a:lnSpc>
                <a:spcPct val="150000"/>
              </a:lnSpc>
            </a:pPr>
            <a:r>
              <a:rPr lang="en-GB" dirty="0">
                <a:highlight>
                  <a:srgbClr val="00FFFF"/>
                </a:highlight>
              </a:rPr>
              <a:t>There </a:t>
            </a:r>
            <a:r>
              <a:rPr lang="en-GB">
                <a:highlight>
                  <a:srgbClr val="00FFFF"/>
                </a:highlight>
              </a:rPr>
              <a:t>are five </a:t>
            </a:r>
            <a:r>
              <a:rPr lang="en-GB" dirty="0">
                <a:highlight>
                  <a:srgbClr val="00FFFF"/>
                </a:highlight>
              </a:rPr>
              <a:t>things we want you to check and improve. Mark them off and give examples on your checklist.</a:t>
            </a:r>
          </a:p>
        </p:txBody>
      </p:sp>
    </p:spTree>
    <p:extLst>
      <p:ext uri="{BB962C8B-B14F-4D97-AF65-F5344CB8AC3E}">
        <p14:creationId xmlns:p14="http://schemas.microsoft.com/office/powerpoint/2010/main" val="202016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F406FC-C4B2-449B-8610-682B1BF4F1D8}"/>
              </a:ext>
            </a:extLst>
          </p:cNvPr>
          <p:cNvSpPr>
            <a:spLocks noGrp="1"/>
          </p:cNvSpPr>
          <p:nvPr>
            <p:ph type="title"/>
          </p:nvPr>
        </p:nvSpPr>
        <p:spPr/>
        <p:txBody>
          <a:bodyPr>
            <a:normAutofit/>
          </a:bodyPr>
          <a:lstStyle/>
          <a:p>
            <a:r>
              <a:rPr lang="en-GB" dirty="0"/>
              <a:t>1. Check the steps to success</a:t>
            </a:r>
          </a:p>
        </p:txBody>
      </p:sp>
      <p:sp>
        <p:nvSpPr>
          <p:cNvPr id="5" name="Content Placeholder 4">
            <a:extLst>
              <a:ext uri="{FF2B5EF4-FFF2-40B4-BE49-F238E27FC236}">
                <a16:creationId xmlns:a16="http://schemas.microsoft.com/office/drawing/2014/main" id="{64B1C2BC-FA58-4771-824A-D2A6E246F8CA}"/>
              </a:ext>
            </a:extLst>
          </p:cNvPr>
          <p:cNvSpPr>
            <a:spLocks noGrp="1"/>
          </p:cNvSpPr>
          <p:nvPr>
            <p:ph idx="1"/>
          </p:nvPr>
        </p:nvSpPr>
        <p:spPr>
          <a:xfrm>
            <a:off x="620020" y="1925407"/>
            <a:ext cx="8229600" cy="4853354"/>
          </a:xfrm>
        </p:spPr>
        <p:txBody>
          <a:bodyPr>
            <a:normAutofit/>
          </a:bodyPr>
          <a:lstStyle/>
          <a:p>
            <a:pPr marL="0" indent="0">
              <a:buNone/>
            </a:pPr>
            <a:r>
              <a:rPr lang="en-GB" dirty="0"/>
              <a:t>Have you included all the lenses you set yourself to include? </a:t>
            </a:r>
          </a:p>
          <a:p>
            <a:r>
              <a:rPr lang="en-GB" dirty="0">
                <a:highlight>
                  <a:srgbClr val="FFFF00"/>
                </a:highlight>
              </a:rPr>
              <a:t>Underline</a:t>
            </a:r>
            <a:r>
              <a:rPr lang="en-GB" dirty="0"/>
              <a:t> where you have used the lens. </a:t>
            </a:r>
          </a:p>
          <a:p>
            <a:r>
              <a:rPr lang="en-GB" dirty="0">
                <a:highlight>
                  <a:srgbClr val="FFFF00"/>
                </a:highlight>
              </a:rPr>
              <a:t>Check and add more</a:t>
            </a:r>
            <a:r>
              <a:rPr lang="en-GB" dirty="0"/>
              <a:t> writing if you haven’t included them. </a:t>
            </a:r>
          </a:p>
          <a:p>
            <a:r>
              <a:rPr lang="en-GB" dirty="0">
                <a:highlight>
                  <a:srgbClr val="FFFF00"/>
                </a:highlight>
              </a:rPr>
              <a:t>Re-write</a:t>
            </a:r>
            <a:r>
              <a:rPr lang="en-GB" dirty="0"/>
              <a:t> if you think of better ideas.</a:t>
            </a:r>
          </a:p>
        </p:txBody>
      </p:sp>
      <p:pic>
        <p:nvPicPr>
          <p:cNvPr id="2" name="Picture 2">
            <a:extLst>
              <a:ext uri="{FF2B5EF4-FFF2-40B4-BE49-F238E27FC236}">
                <a16:creationId xmlns:a16="http://schemas.microsoft.com/office/drawing/2014/main" id="{2903B502-213B-AD46-8E64-A9866E124A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0514" y="3355537"/>
            <a:ext cx="2206544" cy="3238694"/>
          </a:xfrm>
          <a:prstGeom prst="rect">
            <a:avLst/>
          </a:prstGeom>
        </p:spPr>
      </p:pic>
    </p:spTree>
    <p:extLst>
      <p:ext uri="{BB962C8B-B14F-4D97-AF65-F5344CB8AC3E}">
        <p14:creationId xmlns:p14="http://schemas.microsoft.com/office/powerpoint/2010/main" val="91638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6649A-666D-468D-A138-8E96C3052CA1}"/>
              </a:ext>
            </a:extLst>
          </p:cNvPr>
          <p:cNvSpPr>
            <a:spLocks noGrp="1"/>
          </p:cNvSpPr>
          <p:nvPr>
            <p:ph type="title"/>
          </p:nvPr>
        </p:nvSpPr>
        <p:spPr/>
        <p:txBody>
          <a:bodyPr/>
          <a:lstStyle/>
          <a:p>
            <a:r>
              <a:rPr lang="en-GB" dirty="0"/>
              <a:t>2. Edit your work</a:t>
            </a:r>
          </a:p>
        </p:txBody>
      </p:sp>
      <p:sp>
        <p:nvSpPr>
          <p:cNvPr id="3" name="Content Placeholder 2">
            <a:extLst>
              <a:ext uri="{FF2B5EF4-FFF2-40B4-BE49-F238E27FC236}">
                <a16:creationId xmlns:a16="http://schemas.microsoft.com/office/drawing/2014/main" id="{4D57AFC5-50E4-4A37-9AEE-07213CC9E468}"/>
              </a:ext>
            </a:extLst>
          </p:cNvPr>
          <p:cNvSpPr>
            <a:spLocks noGrp="1"/>
          </p:cNvSpPr>
          <p:nvPr>
            <p:ph idx="1"/>
          </p:nvPr>
        </p:nvSpPr>
        <p:spPr>
          <a:xfrm>
            <a:off x="457200" y="1740876"/>
            <a:ext cx="8229600" cy="4667298"/>
          </a:xfrm>
        </p:spPr>
        <p:txBody>
          <a:bodyPr/>
          <a:lstStyle/>
          <a:p>
            <a:pPr>
              <a:lnSpc>
                <a:spcPct val="150000"/>
              </a:lnSpc>
            </a:pPr>
            <a:r>
              <a:rPr lang="en-GB" dirty="0"/>
              <a:t>Use the </a:t>
            </a:r>
            <a:r>
              <a:rPr lang="en-GB" dirty="0">
                <a:highlight>
                  <a:srgbClr val="FFFF00"/>
                </a:highlight>
              </a:rPr>
              <a:t>Punctuation Point</a:t>
            </a:r>
            <a:r>
              <a:rPr lang="en-GB" dirty="0"/>
              <a:t> and </a:t>
            </a:r>
            <a:r>
              <a:rPr lang="en-GB" dirty="0">
                <a:highlight>
                  <a:srgbClr val="FFFF00"/>
                </a:highlight>
              </a:rPr>
              <a:t>Grammar Grove </a:t>
            </a:r>
            <a:r>
              <a:rPr lang="en-GB" dirty="0"/>
              <a:t>and </a:t>
            </a:r>
            <a:r>
              <a:rPr lang="en-GB" dirty="0">
                <a:highlight>
                  <a:srgbClr val="FFFF00"/>
                </a:highlight>
              </a:rPr>
              <a:t>Spelling Square</a:t>
            </a:r>
            <a:r>
              <a:rPr lang="en-GB" dirty="0"/>
              <a:t> editing mats to check your work and make small improvements. </a:t>
            </a:r>
          </a:p>
          <a:p>
            <a:pPr>
              <a:lnSpc>
                <a:spcPct val="150000"/>
              </a:lnSpc>
            </a:pPr>
            <a:r>
              <a:rPr lang="en-GB" dirty="0"/>
              <a:t>Remember to go through each ‘station’ separately. For example, visit Full Stop Farm, then Capital Letter Court. This will help you to really think about any changes you have to make.</a:t>
            </a:r>
          </a:p>
          <a:p>
            <a:pPr marL="0" indent="0">
              <a:lnSpc>
                <a:spcPct val="150000"/>
              </a:lnSpc>
              <a:buNone/>
            </a:pPr>
            <a:endParaRPr lang="en-GB" dirty="0"/>
          </a:p>
        </p:txBody>
      </p:sp>
    </p:spTree>
    <p:extLst>
      <p:ext uri="{BB962C8B-B14F-4D97-AF65-F5344CB8AC3E}">
        <p14:creationId xmlns:p14="http://schemas.microsoft.com/office/powerpoint/2010/main" val="630207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A8437BA-8D30-4D68-8F06-97DFF556B9E8}"/>
              </a:ext>
            </a:extLst>
          </p:cNvPr>
          <p:cNvPicPr>
            <a:picLocks noChangeAspect="1"/>
          </p:cNvPicPr>
          <p:nvPr/>
        </p:nvPicPr>
        <p:blipFill>
          <a:blip r:embed="rId2"/>
          <a:stretch>
            <a:fillRect/>
          </a:stretch>
        </p:blipFill>
        <p:spPr>
          <a:xfrm>
            <a:off x="51023" y="295535"/>
            <a:ext cx="9041955" cy="6266930"/>
          </a:xfrm>
          <a:prstGeom prst="rect">
            <a:avLst/>
          </a:prstGeom>
        </p:spPr>
      </p:pic>
    </p:spTree>
    <p:extLst>
      <p:ext uri="{BB962C8B-B14F-4D97-AF65-F5344CB8AC3E}">
        <p14:creationId xmlns:p14="http://schemas.microsoft.com/office/powerpoint/2010/main" val="1290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C23D4D-0543-4A49-B51A-47645B3D5A43}"/>
              </a:ext>
            </a:extLst>
          </p:cNvPr>
          <p:cNvPicPr>
            <a:picLocks noChangeAspect="1"/>
          </p:cNvPicPr>
          <p:nvPr/>
        </p:nvPicPr>
        <p:blipFill>
          <a:blip r:embed="rId2"/>
          <a:stretch>
            <a:fillRect/>
          </a:stretch>
        </p:blipFill>
        <p:spPr>
          <a:xfrm>
            <a:off x="27229" y="285487"/>
            <a:ext cx="9071393" cy="6272442"/>
          </a:xfrm>
          <a:prstGeom prst="rect">
            <a:avLst/>
          </a:prstGeom>
        </p:spPr>
      </p:pic>
    </p:spTree>
    <p:extLst>
      <p:ext uri="{BB962C8B-B14F-4D97-AF65-F5344CB8AC3E}">
        <p14:creationId xmlns:p14="http://schemas.microsoft.com/office/powerpoint/2010/main" val="2201075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68098-0031-4094-9169-B231C040E1D5}"/>
              </a:ext>
            </a:extLst>
          </p:cNvPr>
          <p:cNvSpPr>
            <a:spLocks noGrp="1"/>
          </p:cNvSpPr>
          <p:nvPr>
            <p:ph type="title"/>
          </p:nvPr>
        </p:nvSpPr>
        <p:spPr/>
        <p:txBody>
          <a:bodyPr/>
          <a:lstStyle/>
          <a:p>
            <a:r>
              <a:rPr lang="en-GB" dirty="0"/>
              <a:t>3. Are you proud?</a:t>
            </a:r>
          </a:p>
        </p:txBody>
      </p:sp>
      <p:sp>
        <p:nvSpPr>
          <p:cNvPr id="3" name="Content Placeholder 2">
            <a:extLst>
              <a:ext uri="{FF2B5EF4-FFF2-40B4-BE49-F238E27FC236}">
                <a16:creationId xmlns:a16="http://schemas.microsoft.com/office/drawing/2014/main" id="{EFD52747-3BEC-425B-B060-890C3CCF04E8}"/>
              </a:ext>
            </a:extLst>
          </p:cNvPr>
          <p:cNvSpPr>
            <a:spLocks noGrp="1"/>
          </p:cNvSpPr>
          <p:nvPr>
            <p:ph idx="1"/>
          </p:nvPr>
        </p:nvSpPr>
        <p:spPr/>
        <p:txBody>
          <a:bodyPr/>
          <a:lstStyle/>
          <a:p>
            <a:endParaRPr lang="en-GB" dirty="0"/>
          </a:p>
          <a:p>
            <a:endParaRPr lang="en-GB" dirty="0"/>
          </a:p>
          <a:p>
            <a:r>
              <a:rPr lang="en-GB" dirty="0"/>
              <a:t>Ask yourself this question: Are you proud of your work? </a:t>
            </a:r>
          </a:p>
          <a:p>
            <a:pPr marL="0" indent="0">
              <a:buNone/>
            </a:pPr>
            <a:r>
              <a:rPr lang="en-GB" dirty="0"/>
              <a:t> </a:t>
            </a:r>
          </a:p>
          <a:p>
            <a:r>
              <a:rPr lang="en-GB" dirty="0"/>
              <a:t>If the answer is no, then what could you change or add to make yourself proud?</a:t>
            </a:r>
          </a:p>
          <a:p>
            <a:endParaRPr lang="en-GB" dirty="0"/>
          </a:p>
          <a:p>
            <a:r>
              <a:rPr lang="en-GB" dirty="0"/>
              <a:t>If the answer is yes, come and share it with us. </a:t>
            </a:r>
          </a:p>
          <a:p>
            <a:endParaRPr lang="en-GB" dirty="0"/>
          </a:p>
          <a:p>
            <a:pPr marL="126612" indent="0">
              <a:buNone/>
            </a:pPr>
            <a:endParaRPr lang="en-GB" dirty="0"/>
          </a:p>
        </p:txBody>
      </p:sp>
    </p:spTree>
    <p:extLst>
      <p:ext uri="{BB962C8B-B14F-4D97-AF65-F5344CB8AC3E}">
        <p14:creationId xmlns:p14="http://schemas.microsoft.com/office/powerpoint/2010/main" val="1683564502"/>
      </p:ext>
    </p:extLst>
  </p:cSld>
  <p:clrMapOvr>
    <a:masterClrMapping/>
  </p:clrMapOvr>
</p:sld>
</file>

<file path=ppt/theme/theme1.xml><?xml version="1.0" encoding="utf-8"?>
<a:theme xmlns:a="http://schemas.openxmlformats.org/drawingml/2006/main" name="schoo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hool" id="{74DAFB2D-2D75-4630-A123-D79B856D886B}" vid="{8FE079CD-9711-4625-9DF2-034AFD12A37A}"/>
    </a:ext>
  </a:extLst>
</a:theme>
</file>

<file path=docProps/app.xml><?xml version="1.0" encoding="utf-8"?>
<Properties xmlns="http://schemas.openxmlformats.org/officeDocument/2006/extended-properties" xmlns:vt="http://schemas.openxmlformats.org/officeDocument/2006/docPropsVTypes">
  <Template>school</Template>
  <TotalTime>2166</TotalTime>
  <Words>293</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school</vt:lpstr>
      <vt:lpstr> </vt:lpstr>
      <vt:lpstr>LI: Can I proofread for errors and edit my work?</vt:lpstr>
      <vt:lpstr>Proofreading, editing and improving</vt:lpstr>
      <vt:lpstr>1. Check the steps to success</vt:lpstr>
      <vt:lpstr>2. Edit your work</vt:lpstr>
      <vt:lpstr>PowerPoint Presentation</vt:lpstr>
      <vt:lpstr>PowerPoint Presentation</vt:lpstr>
      <vt:lpstr>3. Are you proud?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Tale of Custard the Dragon – Ogden Nash</dc:title>
  <dc:creator>Mr and Mrs Smout</dc:creator>
  <cp:lastModifiedBy>Sorcha Rose Clark</cp:lastModifiedBy>
  <cp:revision>239</cp:revision>
  <cp:lastPrinted>2021-05-05T07:01:18Z</cp:lastPrinted>
  <dcterms:created xsi:type="dcterms:W3CDTF">2021-02-17T09:47:59Z</dcterms:created>
  <dcterms:modified xsi:type="dcterms:W3CDTF">2021-06-27T13:50:05Z</dcterms:modified>
</cp:coreProperties>
</file>