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302" r:id="rId3"/>
    <p:sldId id="348" r:id="rId4"/>
    <p:sldId id="370" r:id="rId5"/>
    <p:sldId id="352" r:id="rId6"/>
    <p:sldId id="374" r:id="rId7"/>
    <p:sldId id="378" r:id="rId8"/>
    <p:sldId id="376" r:id="rId9"/>
    <p:sldId id="364" r:id="rId10"/>
    <p:sldId id="379" r:id="rId11"/>
    <p:sldId id="367" r:id="rId12"/>
    <p:sldId id="319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4F4F4"/>
    <a:srgbClr val="FBFBFB"/>
    <a:srgbClr val="FEFEFE"/>
    <a:srgbClr val="FE6700"/>
    <a:srgbClr val="FF7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6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9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12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9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65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0">
                <a:srgbClr val="FF7415"/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0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7D1F-84CD-4681-A9AA-97BF2D131544}" type="datetimeFigureOut">
              <a:rPr lang="en-GB" smtClean="0"/>
              <a:t>12/09/2021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3DBF-8885-4EC8-8C1C-C3B5AA3417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60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Three Little Pigs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/>
              <a:t>Tuesday 14th </a:t>
            </a:r>
            <a:r>
              <a:rPr lang="en-GB" dirty="0"/>
              <a:t>September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BA70E-C03B-412A-848F-A817175D2B8D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 traditional tale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C4AAC-E653-47CE-86A9-D594446ACA5B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170156-F878-4191-8395-B32C1EB6B5E8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FE192A2-FD22-4839-9ACF-02E6B382A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38E977-0B42-47AC-9302-95ABEE73D78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F5E3D4-9B73-43F1-AD06-B832AFA4AFA9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The True Story of the Three Little Pigs | Text to Talk">
            <a:extLst>
              <a:ext uri="{FF2B5EF4-FFF2-40B4-BE49-F238E27FC236}">
                <a16:creationId xmlns:a16="http://schemas.microsoft.com/office/drawing/2014/main" id="{2CB9D785-D4FD-48CD-A91F-5C635089B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754919"/>
            <a:ext cx="21717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72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 house made of sticks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326356" y="6293273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2B281-6829-4B37-8ED6-3097212DF027}"/>
              </a:ext>
            </a:extLst>
          </p:cNvPr>
          <p:cNvSpPr txBox="1"/>
          <p:nvPr/>
        </p:nvSpPr>
        <p:spPr>
          <a:xfrm>
            <a:off x="628650" y="1946787"/>
            <a:ext cx="804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XCCW Joined 1a" panose="03050602040000000000" pitchFamily="66" charset="0"/>
              </a:rPr>
              <a:t>Here are a few I thought of: </a:t>
            </a:r>
            <a:r>
              <a:rPr lang="en-GB" sz="2100" i="0" u="none" strike="noStrike" baseline="0" dirty="0">
                <a:solidFill>
                  <a:srgbClr val="000000"/>
                </a:solidFill>
                <a:latin typeface="XCCW Joined 1a" panose="03050602040000000000" pitchFamily="66" charset="0"/>
              </a:rPr>
              <a:t>scraggy, spiky, matted, smelling, stinky, bristly, wiry, brush-like, ultra slender, extraordinary, enormous, elevated. </a:t>
            </a:r>
            <a:r>
              <a:rPr lang="en-GB" sz="2100" dirty="0">
                <a:latin typeface="XCCW Joined 1a" panose="03050602040000000000" pitchFamily="66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0FDD66-FF7C-427E-BAEF-F90C1FB6E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40"/>
          <a:stretch/>
        </p:blipFill>
        <p:spPr>
          <a:xfrm>
            <a:off x="628649" y="3429000"/>
            <a:ext cx="4164358" cy="33356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A34D08-E349-43EC-8F2D-4676DEAD87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4" y="508122"/>
            <a:ext cx="1056058" cy="9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28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ABC-6704-4BC1-AB75-6243214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B69-C1E4-49A4-9B98-2EC45269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8968"/>
            <a:ext cx="8151556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i="0" u="none" strike="noStrike" baseline="0" dirty="0">
                <a:solidFill>
                  <a:srgbClr val="000000"/>
                </a:solidFill>
              </a:rPr>
              <a:t>The pig saw an 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arched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 tail in the window – 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</a:rPr>
              <a:t>long, scruffy and spiky.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 </a:t>
            </a:r>
            <a:endParaRPr lang="en-GB" dirty="0"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u="sng" dirty="0"/>
              <a:t>Your task</a:t>
            </a:r>
            <a:r>
              <a:rPr lang="en-GB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Choose your four favourite adjectives and use them in the sentence.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highlight>
                  <a:srgbClr val="00FFFF"/>
                </a:highlight>
              </a:rPr>
              <a:t>Challenge</a:t>
            </a:r>
            <a:r>
              <a:rPr lang="en-GB" dirty="0"/>
              <a:t>: deepen the moment using the </a:t>
            </a:r>
            <a:br>
              <a:rPr lang="en-GB" dirty="0"/>
            </a:br>
            <a:r>
              <a:rPr lang="en-GB" dirty="0"/>
              <a:t>feeling lens.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EF8F3-B669-4DB6-8193-874615F39F5B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41837-C6F5-4152-B5AA-41A3D7B8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6122D18-06A5-473C-BA41-8E6A705217B0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ABA7FF-43DC-4A53-9A39-8DD65CD16C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4" y="508122"/>
            <a:ext cx="1056058" cy="9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5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DF83-00AA-47E1-B617-AE33473B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/>
              <a:t>Share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E78F3-10FC-4191-91C4-E1204F073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50478"/>
          </a:xfrm>
        </p:spPr>
        <p:txBody>
          <a:bodyPr>
            <a:normAutofit/>
          </a:bodyPr>
          <a:lstStyle/>
          <a:p>
            <a:r>
              <a:rPr lang="en-GB" dirty="0"/>
              <a:t>Share your work</a:t>
            </a:r>
          </a:p>
          <a:p>
            <a:r>
              <a:rPr lang="en-GB" dirty="0"/>
              <a:t>What sentence are your proud of?</a:t>
            </a:r>
          </a:p>
          <a:p>
            <a:r>
              <a:rPr lang="en-GB" dirty="0"/>
              <a:t>What does the class think of the work? </a:t>
            </a:r>
          </a:p>
          <a:p>
            <a:r>
              <a:rPr lang="en-GB" dirty="0"/>
              <a:t>How could we make it even better?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Which learning zone were you in today? </a:t>
            </a:r>
          </a:p>
          <a:p>
            <a:r>
              <a:rPr lang="en-GB" dirty="0"/>
              <a:t>Write the letter in the circle on the LI.  </a:t>
            </a:r>
          </a:p>
        </p:txBody>
      </p:sp>
      <p:pic>
        <p:nvPicPr>
          <p:cNvPr id="2050" name="Picture 2" descr="Today's World Read Aloud Day: 'Competing for Attention'">
            <a:extLst>
              <a:ext uri="{FF2B5EF4-FFF2-40B4-BE49-F238E27FC236}">
                <a16:creationId xmlns:a16="http://schemas.microsoft.com/office/drawing/2014/main" id="{6F1ACF95-A36D-4839-A623-30F5E387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36" y="3429000"/>
            <a:ext cx="3573093" cy="225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37A8-6B52-4F9F-B618-82344B3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6" y="1016247"/>
            <a:ext cx="8434873" cy="2157024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LI: </a:t>
            </a:r>
            <a:r>
              <a:rPr lang="en-GB" sz="4000" dirty="0">
                <a:effectLst/>
                <a:ea typeface="Calibri" panose="020F0502020204030204" pitchFamily="34" charset="0"/>
              </a:rPr>
              <a:t>Can I write an alternative version of a traditional tale?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6FBFE-A9B2-4DAB-9F22-324377456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852" y="3419784"/>
            <a:ext cx="7492482" cy="1883131"/>
          </a:xfrm>
        </p:spPr>
        <p:txBody>
          <a:bodyPr>
            <a:normAutofit/>
          </a:bodyPr>
          <a:lstStyle/>
          <a:p>
            <a:pPr algn="l"/>
            <a:r>
              <a:rPr lang="en-GB" sz="2400" u="sng" dirty="0"/>
              <a:t>Steps to success: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use a fronted adverbial;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use a simile;</a:t>
            </a:r>
          </a:p>
          <a:p>
            <a:pPr marL="285750" indent="-285750" algn="l">
              <a:buFontTx/>
              <a:buChar char="-"/>
            </a:pPr>
            <a:r>
              <a:rPr lang="en-GB" sz="2400" dirty="0"/>
              <a:t>I can write a descriptive sentence.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42986-E2BC-469B-823F-6A57EBE33850}"/>
              </a:ext>
            </a:extLst>
          </p:cNvPr>
          <p:cNvSpPr txBox="1"/>
          <p:nvPr/>
        </p:nvSpPr>
        <p:spPr>
          <a:xfrm>
            <a:off x="866440" y="678416"/>
            <a:ext cx="556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 traditional tale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D8EF7F-DAAE-4843-8498-6ABE73B0E2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01" y="5416636"/>
            <a:ext cx="703898" cy="633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600-000054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36" y="5302915"/>
            <a:ext cx="899356" cy="823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A99B3D-276B-4159-B516-9D3E9177502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02" y="5416635"/>
            <a:ext cx="703898" cy="6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 house made of sticks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513834" y="5148360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214725-A91A-4F60-9611-B6B6008D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04" y="1848465"/>
            <a:ext cx="7823844" cy="45621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are going to gather good ‘when’ adverbials to move the story on. Use your </a:t>
            </a:r>
            <a:r>
              <a:rPr lang="en-GB" dirty="0" err="1"/>
              <a:t>wordmat</a:t>
            </a:r>
            <a:r>
              <a:rPr lang="en-GB" dirty="0"/>
              <a:t> to find some and write them in the first box.</a:t>
            </a:r>
          </a:p>
        </p:txBody>
      </p:sp>
      <p:pic>
        <p:nvPicPr>
          <p:cNvPr id="1026" name="Picture 2" descr="Lean on Me - Stick House Series #3 Photograph by Patti Deters">
            <a:extLst>
              <a:ext uri="{FF2B5EF4-FFF2-40B4-BE49-F238E27FC236}">
                <a16:creationId xmlns:a16="http://schemas.microsoft.com/office/drawing/2014/main" id="{9058B0E0-E28A-4060-869A-0DEE82F86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01" y="3719879"/>
            <a:ext cx="4567223" cy="30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1834DC-6958-46DE-BC1B-FCA2E842A7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63" y="706448"/>
            <a:ext cx="703898" cy="6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 house made of sticks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636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Let’s gather your ideas.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Remember, tick ideas we have shared and made it on the board.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Add other people’s good ideas.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Let me know if there is one you do not know the meaning of.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404187" y="5148360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CE63DB-CFA7-4000-8781-A479AC6867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63" y="706448"/>
            <a:ext cx="703898" cy="6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4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ABC-6704-4BC1-AB75-6243214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B69-C1E4-49A4-9B98-2EC45269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780"/>
            <a:ext cx="7886700" cy="45621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highlight>
                  <a:srgbClr val="FFFF00"/>
                </a:highlight>
              </a:rPr>
              <a:t>An hour later,</a:t>
            </a:r>
            <a:r>
              <a:rPr lang="en-GB" dirty="0"/>
              <a:t> 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the wolf </a:t>
            </a:r>
            <a:r>
              <a:rPr lang="en-GB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</a:rPr>
              <a:t>strolled</a:t>
            </a:r>
            <a:r>
              <a:rPr lang="en-GB" i="0" u="none" strike="noStrike" baseline="0" dirty="0">
                <a:solidFill>
                  <a:srgbClr val="000000"/>
                </a:solidFill>
              </a:rPr>
              <a:t> down to the second pig’s house.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Your task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Start your sentence with a fronted adverbial.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</a:rPr>
              <a:t>Challenge</a:t>
            </a:r>
            <a:r>
              <a:rPr lang="en-GB" dirty="0"/>
              <a:t>: you can deepen the moment by using a precise verb for walking.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EF8F3-B669-4DB6-8193-874615F39F5B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41837-C6F5-4152-B5AA-41A3D7B8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6122D18-06A5-473C-BA41-8E6A705217B0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DBFB52-5B83-4B56-BD6F-A88687C3AF8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63" y="706448"/>
            <a:ext cx="703898" cy="6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2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 house made of sticks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501193" y="5709823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214725-A91A-4F60-9611-B6B6008D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38" y="2638528"/>
            <a:ext cx="4011562" cy="2385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can use the brown word mat to help you find good words Write them in the second box.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CF2258-DAD0-462B-A4AE-3C90189B51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03" y="664408"/>
            <a:ext cx="620047" cy="6239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10D6A5-9382-4F5C-BFE5-ABBF37B20354}"/>
              </a:ext>
            </a:extLst>
          </p:cNvPr>
          <p:cNvSpPr txBox="1"/>
          <p:nvPr/>
        </p:nvSpPr>
        <p:spPr>
          <a:xfrm>
            <a:off x="628650" y="1794994"/>
            <a:ext cx="82214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100" dirty="0">
                <a:latin typeface="XCCW Joined 1a" panose="03050602040000000000" pitchFamily="66" charset="0"/>
              </a:rPr>
              <a:t>We are going to write a simile to describe the ‘</a:t>
            </a:r>
            <a:r>
              <a:rPr lang="en-GB" sz="2100" dirty="0" err="1">
                <a:latin typeface="XCCW Joined 1a" panose="03050602040000000000" pitchFamily="66" charset="0"/>
              </a:rPr>
              <a:t>browness</a:t>
            </a:r>
            <a:r>
              <a:rPr lang="en-GB" sz="2100" dirty="0">
                <a:latin typeface="XCCW Joined 1a" panose="03050602040000000000" pitchFamily="66" charset="0"/>
              </a:rPr>
              <a:t>’ of the stick house. </a:t>
            </a:r>
          </a:p>
        </p:txBody>
      </p:sp>
      <p:pic>
        <p:nvPicPr>
          <p:cNvPr id="14" name="Picture 2" descr="Lean on Me - Stick House Series #3 Photograph by Patti Deters">
            <a:extLst>
              <a:ext uri="{FF2B5EF4-FFF2-40B4-BE49-F238E27FC236}">
                <a16:creationId xmlns:a16="http://schemas.microsoft.com/office/drawing/2014/main" id="{8E25DD12-1907-47E8-BD93-DA37A5BBD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8" y="2801935"/>
            <a:ext cx="4567223" cy="30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3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 house made of sticks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636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What are we going to compare the brown stick house with? Let’s gather your ideas.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Remember, tick ideas we have shared and made it on the board.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Add other people’s good ideas.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810865" y="5024284"/>
            <a:ext cx="3202506" cy="1740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412118" y="5024284"/>
            <a:ext cx="0" cy="17404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05" y="5074833"/>
            <a:ext cx="1335079" cy="37235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>
            <a:cxnSpLocks/>
          </p:cNvCxnSpPr>
          <p:nvPr/>
        </p:nvCxnSpPr>
        <p:spPr>
          <a:xfrm>
            <a:off x="5810865" y="5614338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>
            <a:cxnSpLocks/>
          </p:cNvCxnSpPr>
          <p:nvPr/>
        </p:nvCxnSpPr>
        <p:spPr>
          <a:xfrm>
            <a:off x="5810865" y="6176963"/>
            <a:ext cx="16012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463181" y="5723538"/>
            <a:ext cx="5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BB2CDA-D74F-4C90-9100-A647C9B5C7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03" y="664408"/>
            <a:ext cx="620047" cy="6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5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9ABC-6704-4BC1-AB75-6243214C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EB69-C1E4-49A4-9B98-2EC45269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5780"/>
            <a:ext cx="7886700" cy="456216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The house was as brown as </a:t>
            </a:r>
            <a:r>
              <a:rPr lang="en-GB" dirty="0">
                <a:highlight>
                  <a:srgbClr val="FFFF00"/>
                </a:highlight>
              </a:rPr>
              <a:t>caramel treacle dripping off ice-cream.</a:t>
            </a:r>
            <a:r>
              <a:rPr lang="en-GB" dirty="0"/>
              <a:t> </a:t>
            </a:r>
            <a:endParaRPr lang="en-GB" dirty="0">
              <a:highlight>
                <a:srgbClr val="FFFF00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u="sng" dirty="0"/>
              <a:t>Your task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Use a brown simile.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</a:rPr>
              <a:t>Challenge</a:t>
            </a:r>
            <a:r>
              <a:rPr lang="en-GB" dirty="0"/>
              <a:t>: deepen the moment.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EF8F3-B669-4DB6-8193-874615F39F5B}"/>
              </a:ext>
            </a:extLst>
          </p:cNvPr>
          <p:cNvSpPr/>
          <p:nvPr/>
        </p:nvSpPr>
        <p:spPr>
          <a:xfrm>
            <a:off x="7744407" y="5337110"/>
            <a:ext cx="1278295" cy="1446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D41837-C6F5-4152-B5AA-41A3D7B8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842" y="5425536"/>
            <a:ext cx="1109423" cy="30942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6122D18-06A5-473C-BA41-8E6A705217B0}"/>
              </a:ext>
            </a:extLst>
          </p:cNvPr>
          <p:cNvSpPr/>
          <p:nvPr/>
        </p:nvSpPr>
        <p:spPr>
          <a:xfrm>
            <a:off x="7828842" y="5768658"/>
            <a:ext cx="299694" cy="3932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48272C-E520-47A2-9D1F-F1FE49C1F9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03" y="664408"/>
            <a:ext cx="620047" cy="6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6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7B56-B87A-4DBE-8A78-435B53B9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dirty="0"/>
              <a:t>A house made of sticks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F8373-1C67-4593-8580-909ED7310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1B82E9-1BC1-43E2-A9DB-C41357029765}"/>
              </a:ext>
            </a:extLst>
          </p:cNvPr>
          <p:cNvSpPr/>
          <p:nvPr/>
        </p:nvSpPr>
        <p:spPr>
          <a:xfrm>
            <a:off x="5617029" y="4926563"/>
            <a:ext cx="3396342" cy="18381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6538AE-7049-4935-9701-3BADCCCDE4D6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7315200" y="4926563"/>
            <a:ext cx="0" cy="18381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68D7F5-F9FD-46F5-8107-809938F87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045" y="5053926"/>
            <a:ext cx="1410040" cy="3932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E1498-7267-420F-8CCC-D411D2807360}"/>
              </a:ext>
            </a:extLst>
          </p:cNvPr>
          <p:cNvCxnSpPr/>
          <p:nvPr/>
        </p:nvCxnSpPr>
        <p:spPr>
          <a:xfrm>
            <a:off x="5617029" y="5575009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5488E-4827-4D28-A1F5-F41F9F950D46}"/>
              </a:ext>
            </a:extLst>
          </p:cNvPr>
          <p:cNvCxnSpPr/>
          <p:nvPr/>
        </p:nvCxnSpPr>
        <p:spPr>
          <a:xfrm>
            <a:off x="5617028" y="6169860"/>
            <a:ext cx="169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EFD56D-E2AE-431C-9E37-A7A7134CC606}"/>
              </a:ext>
            </a:extLst>
          </p:cNvPr>
          <p:cNvSpPr txBox="1"/>
          <p:nvPr/>
        </p:nvSpPr>
        <p:spPr>
          <a:xfrm>
            <a:off x="6326356" y="6293273"/>
            <a:ext cx="5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2B281-6829-4B37-8ED6-3097212DF027}"/>
              </a:ext>
            </a:extLst>
          </p:cNvPr>
          <p:cNvSpPr txBox="1"/>
          <p:nvPr/>
        </p:nvSpPr>
        <p:spPr>
          <a:xfrm>
            <a:off x="628650" y="1946787"/>
            <a:ext cx="804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latin typeface="XCCW Joined 1a" panose="03050602040000000000" pitchFamily="66" charset="0"/>
              </a:rPr>
              <a:t>The second pig sees the wolf walking past. </a:t>
            </a:r>
          </a:p>
          <a:p>
            <a:r>
              <a:rPr lang="en-GB" sz="2100" dirty="0">
                <a:latin typeface="XCCW Joined 1a" panose="03050602040000000000" pitchFamily="66" charset="0"/>
              </a:rPr>
              <a:t>Let’s gather good adjectives for the wolf’s tail.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0FDD66-FF7C-427E-BAEF-F90C1FB6E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40"/>
          <a:stretch/>
        </p:blipFill>
        <p:spPr>
          <a:xfrm>
            <a:off x="628649" y="3429000"/>
            <a:ext cx="4164358" cy="33356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A34D08-E349-43EC-8F2D-4676DEAD87B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4" y="508122"/>
            <a:ext cx="1056058" cy="9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4354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74DAFB2D-2D75-4630-A123-D79B856D886B}" vid="{8FE079CD-9711-4625-9DF2-034AFD12A3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564</TotalTime>
  <Words>453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XCCW Joined 1a</vt:lpstr>
      <vt:lpstr>school</vt:lpstr>
      <vt:lpstr>The Three Little Pigs</vt:lpstr>
      <vt:lpstr>LI: Can I write an alternative version of a traditional tale? </vt:lpstr>
      <vt:lpstr>A house made of sticks</vt:lpstr>
      <vt:lpstr>A house made of sticks</vt:lpstr>
      <vt:lpstr>Model sentence</vt:lpstr>
      <vt:lpstr>A house made of sticks</vt:lpstr>
      <vt:lpstr>A house made of sticks</vt:lpstr>
      <vt:lpstr>Model sentence</vt:lpstr>
      <vt:lpstr>A house made of sticks</vt:lpstr>
      <vt:lpstr>A house made of sticks</vt:lpstr>
      <vt:lpstr>Model sentence</vt:lpstr>
      <vt:lpstr>Share and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Tale of Custard the Dragon – Ogden Nash</dc:title>
  <dc:creator>Mr and Mrs Smout</dc:creator>
  <cp:lastModifiedBy>Sophie Teresa</cp:lastModifiedBy>
  <cp:revision>54</cp:revision>
  <cp:lastPrinted>2021-05-05T07:01:18Z</cp:lastPrinted>
  <dcterms:created xsi:type="dcterms:W3CDTF">2021-02-17T09:47:59Z</dcterms:created>
  <dcterms:modified xsi:type="dcterms:W3CDTF">2021-09-12T12:39:28Z</dcterms:modified>
</cp:coreProperties>
</file>