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302" r:id="rId3"/>
    <p:sldId id="348" r:id="rId4"/>
    <p:sldId id="370" r:id="rId5"/>
    <p:sldId id="352" r:id="rId6"/>
    <p:sldId id="374" r:id="rId7"/>
    <p:sldId id="380" r:id="rId8"/>
    <p:sldId id="376" r:id="rId9"/>
    <p:sldId id="364" r:id="rId10"/>
    <p:sldId id="379" r:id="rId11"/>
    <p:sldId id="381" r:id="rId12"/>
    <p:sldId id="367" r:id="rId13"/>
    <p:sldId id="31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FE6700"/>
    <a:srgbClr val="99CCFF"/>
    <a:srgbClr val="F4F4F4"/>
    <a:srgbClr val="FBFBFB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Three Little Pigs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Thursday 16th September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traditional tale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4AAC-E653-47CE-86A9-D594446ACA5B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170156-F878-4191-8395-B32C1EB6B5E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2A2-FD22-4839-9ACF-02E6B382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38E977-0B42-47AC-9302-95ABEE73D78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F5E3D4-9B73-43F1-AD06-B832AFA4AFA9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The True Story of the Three Little Pigs | Text to Talk">
            <a:extLst>
              <a:ext uri="{FF2B5EF4-FFF2-40B4-BE49-F238E27FC236}">
                <a16:creationId xmlns:a16="http://schemas.microsoft.com/office/drawing/2014/main" id="{2CB9D785-D4FD-48CD-A91F-5C635089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754919"/>
            <a:ext cx="21717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In the third box, write down some ideas of what the wolf said to the third little pig. </a:t>
            </a:r>
          </a:p>
          <a:p>
            <a:endParaRPr lang="en-GB" sz="2100" dirty="0">
              <a:latin typeface="XCCW Joined 1a" panose="03050602040000000000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D14B26-BD11-44A9-AA01-8FABF1FF68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2A252-4DDF-4343-9079-3B4FD03E77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12EBDD-D8D2-48FC-8409-317A5BE5C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38" y="3647698"/>
            <a:ext cx="3759896" cy="2401807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94E393F-7600-4C4E-B345-E7A08DD00BB0}"/>
              </a:ext>
            </a:extLst>
          </p:cNvPr>
          <p:cNvSpPr/>
          <p:nvPr/>
        </p:nvSpPr>
        <p:spPr>
          <a:xfrm>
            <a:off x="3348823" y="3108995"/>
            <a:ext cx="3106994" cy="1189299"/>
          </a:xfrm>
          <a:prstGeom prst="wedgeEllipseCallout">
            <a:avLst>
              <a:gd name="adj1" fmla="val -48681"/>
              <a:gd name="adj2" fmla="val 608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XCCW Joined 1a" panose="03050602040000000000" pitchFamily="66" charset="0"/>
              </a:rPr>
              <a:t>?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2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When we punctuate direct speech we need to use inverted commas. </a:t>
            </a:r>
          </a:p>
          <a:p>
            <a:r>
              <a:rPr lang="en-GB" sz="2100" dirty="0">
                <a:latin typeface="XCCW Joined 1a" panose="03050602040000000000" pitchFamily="66" charset="0"/>
              </a:rPr>
              <a:t>The sentence inside the inverted commas needs to start with a capital letter and end with the correct punctuation. </a:t>
            </a:r>
          </a:p>
          <a:p>
            <a:endParaRPr lang="en-GB" sz="2100" dirty="0">
              <a:latin typeface="XCCW Joined 1a" panose="03050602040000000000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D14B26-BD11-44A9-AA01-8FABF1FF68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2A252-4DDF-4343-9079-3B4FD03E77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94E393F-7600-4C4E-B345-E7A08DD00BB0}"/>
              </a:ext>
            </a:extLst>
          </p:cNvPr>
          <p:cNvSpPr/>
          <p:nvPr/>
        </p:nvSpPr>
        <p:spPr>
          <a:xfrm>
            <a:off x="628649" y="4333547"/>
            <a:ext cx="3943342" cy="1715659"/>
          </a:xfrm>
          <a:prstGeom prst="wedgeEllipseCallout">
            <a:avLst>
              <a:gd name="adj1" fmla="val -48681"/>
              <a:gd name="adj2" fmla="val 608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XCCW Joined 1a" panose="03050602040000000000" pitchFamily="66" charset="0"/>
              </a:rPr>
              <a:t>“Little pig, little pig, let me in.”</a:t>
            </a:r>
            <a:endParaRPr lang="en-GB" sz="1200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2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8968"/>
            <a:ext cx="8151556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i="0" u="none" strike="noStrike" baseline="0" dirty="0">
                <a:solidFill>
                  <a:srgbClr val="000000"/>
                </a:solidFill>
              </a:rPr>
              <a:t>At the brick house he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</a:rPr>
              <a:t>said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“Let me in please. I need a cup of sugar.”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Add your own choice of dialogue to the sentence. 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can you deepen the moment using a better word for ‘said’?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30D78-7A5D-4786-BB6F-1B3988ED55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E2ACD-A7AB-4F00-A516-A829879E87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0478"/>
          </a:xfrm>
        </p:spPr>
        <p:txBody>
          <a:bodyPr>
            <a:normAutofit/>
          </a:bodyPr>
          <a:lstStyle/>
          <a:p>
            <a:r>
              <a:rPr lang="en-GB" dirty="0"/>
              <a:t>Share your work</a:t>
            </a:r>
          </a:p>
          <a:p>
            <a:r>
              <a:rPr lang="en-GB" dirty="0"/>
              <a:t>What sentence are your proud of?</a:t>
            </a:r>
          </a:p>
          <a:p>
            <a:r>
              <a:rPr lang="en-GB" dirty="0"/>
              <a:t>What does the class think of the work? </a:t>
            </a:r>
          </a:p>
          <a:p>
            <a:r>
              <a:rPr lang="en-GB" dirty="0"/>
              <a:t>How could we make it even better?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learning zone were you in today? </a:t>
            </a:r>
          </a:p>
          <a:p>
            <a:r>
              <a:rPr lang="en-GB" dirty="0"/>
              <a:t>Write the letter in the circle on the LI. 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36" y="3429000"/>
            <a:ext cx="3573093" cy="22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6" y="1016247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LI: </a:t>
            </a:r>
            <a:r>
              <a:rPr lang="en-GB" sz="4000" dirty="0">
                <a:effectLst/>
                <a:ea typeface="Calibri" panose="020F0502020204030204" pitchFamily="34" charset="0"/>
              </a:rPr>
              <a:t>Can I write an alternative version of a traditional tale?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52" y="3419784"/>
            <a:ext cx="7492482" cy="1883131"/>
          </a:xfrm>
        </p:spPr>
        <p:txBody>
          <a:bodyPr>
            <a:normAutofit/>
          </a:bodyPr>
          <a:lstStyle/>
          <a:p>
            <a:pPr algn="l"/>
            <a:r>
              <a:rPr lang="en-GB" sz="2400" u="sng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adjectives;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adverbs and precise verbs;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include dialogue.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traditional tale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600-000050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05" y="5328826"/>
            <a:ext cx="878105" cy="8735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3F9C8B-9A41-4557-A7EF-1CD9F8114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92" y="5444810"/>
            <a:ext cx="647680" cy="641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000000-0008-0000-0700-00005B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62" y="5296745"/>
            <a:ext cx="885578" cy="905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01" y="5302915"/>
            <a:ext cx="905506" cy="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13834" y="5148360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04" y="1848465"/>
            <a:ext cx="7823844" cy="4562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wolf is looking at the dead pig and sees bacon! </a:t>
            </a:r>
          </a:p>
          <a:p>
            <a:pPr marL="0" indent="0">
              <a:buNone/>
            </a:pPr>
            <a:r>
              <a:rPr lang="en-GB" dirty="0"/>
              <a:t>Gather descriptive words to describe the look, smell and taste of bacon. </a:t>
            </a:r>
          </a:p>
          <a:p>
            <a:pPr marL="0" indent="0">
              <a:buNone/>
            </a:pPr>
            <a:r>
              <a:rPr lang="en-GB" dirty="0"/>
              <a:t>Write it in the first box.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5FF4AB-3856-47A3-9B2A-77C9C7DFA2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94907"/>
            <a:ext cx="905506" cy="899496"/>
          </a:xfrm>
          <a:prstGeom prst="rect">
            <a:avLst/>
          </a:prstGeom>
        </p:spPr>
      </p:pic>
      <p:pic>
        <p:nvPicPr>
          <p:cNvPr id="1028" name="Picture 4" descr="Homemade Bacon - The Daring Gourmet">
            <a:extLst>
              <a:ext uri="{FF2B5EF4-FFF2-40B4-BE49-F238E27FC236}">
                <a16:creationId xmlns:a16="http://schemas.microsoft.com/office/drawing/2014/main" id="{0F2AA917-0DD6-46DD-BCBC-AFD49FE3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3" y="4112443"/>
            <a:ext cx="2642419" cy="26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2CA20CDD-0412-4F70-866C-8AB98CA3510B}"/>
              </a:ext>
            </a:extLst>
          </p:cNvPr>
          <p:cNvSpPr/>
          <p:nvPr/>
        </p:nvSpPr>
        <p:spPr>
          <a:xfrm>
            <a:off x="3161946" y="4473796"/>
            <a:ext cx="2487561" cy="1140542"/>
          </a:xfrm>
          <a:prstGeom prst="cloudCallout">
            <a:avLst>
              <a:gd name="adj1" fmla="val -35853"/>
              <a:gd name="adj2" fmla="val 866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Hmmm, bacon!</a:t>
            </a:r>
          </a:p>
        </p:txBody>
      </p:sp>
    </p:spTree>
    <p:extLst>
      <p:ext uri="{BB962C8B-B14F-4D97-AF65-F5344CB8AC3E}">
        <p14:creationId xmlns:p14="http://schemas.microsoft.com/office/powerpoint/2010/main" val="3742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636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Let’s gather your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Remember, tick ideas we have shared and made it on the board.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Add other people’s good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404187" y="5148360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3B3665-3E12-419F-B849-9553967348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94907"/>
            <a:ext cx="905506" cy="899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B66D0-A791-4A7D-BE2C-0B03B65169C2}"/>
              </a:ext>
            </a:extLst>
          </p:cNvPr>
          <p:cNvSpPr txBox="1"/>
          <p:nvPr/>
        </p:nvSpPr>
        <p:spPr>
          <a:xfrm>
            <a:off x="1238864" y="423945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u="none" strike="noStrike" baseline="0" dirty="0">
                <a:solidFill>
                  <a:srgbClr val="000000"/>
                </a:solidFill>
                <a:latin typeface="Visby CF Bold"/>
              </a:rPr>
              <a:t>salty, crunchy, tasty, meaty, chewy, fatty, crispy, reddish. </a:t>
            </a:r>
            <a:endParaRPr lang="en-GB" sz="3200" b="0" i="0" u="none" strike="noStrike" baseline="0" dirty="0">
              <a:solidFill>
                <a:srgbClr val="000000"/>
              </a:solidFill>
              <a:latin typeface="Visby CF Bold"/>
            </a:endParaRPr>
          </a:p>
        </p:txBody>
      </p:sp>
    </p:spTree>
    <p:extLst>
      <p:ext uri="{BB962C8B-B14F-4D97-AF65-F5344CB8AC3E}">
        <p14:creationId xmlns:p14="http://schemas.microsoft.com/office/powerpoint/2010/main" val="158884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0"/>
            <a:ext cx="7886700" cy="4562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The wolf looked at</a:t>
            </a:r>
            <a:r>
              <a:rPr lang="en-GB" dirty="0">
                <a:highlight>
                  <a:srgbClr val="FFFF00"/>
                </a:highlight>
              </a:rPr>
              <a:t> the meaty, fatty, pink </a:t>
            </a:r>
            <a:r>
              <a:rPr lang="en-GB" dirty="0"/>
              <a:t>pig.</a:t>
            </a:r>
            <a:r>
              <a:rPr lang="en-GB" dirty="0">
                <a:highlight>
                  <a:srgbClr val="FFFF00"/>
                </a:highlight>
              </a:rPr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Use the power of three to write a mouth-watering description of the pig.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Can you deepen the moment using the smelling lens?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7FBD48-8B65-4658-A15E-71FD22F2F4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94907"/>
            <a:ext cx="905506" cy="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01193" y="5709823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04" y="1904707"/>
            <a:ext cx="7787545" cy="238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>
                <a:latin typeface="XCCW Joined 1a" panose="03050602040000000000" pitchFamily="66" charset="0"/>
              </a:rPr>
              <a:t>How do you think the wolf ate the pig? </a:t>
            </a:r>
          </a:p>
          <a:p>
            <a:pPr marL="0" indent="0">
              <a:buNone/>
            </a:pPr>
            <a:r>
              <a:rPr lang="en-GB" dirty="0"/>
              <a:t>Let’s brainstorm precise verbs for eating.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7B91BF-F3B5-405A-B0FF-23B9629A06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05" y="587204"/>
            <a:ext cx="885578" cy="9056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B86A7-2535-43FF-B6BE-104EE307CF3A}"/>
              </a:ext>
            </a:extLst>
          </p:cNvPr>
          <p:cNvCxnSpPr/>
          <p:nvPr/>
        </p:nvCxnSpPr>
        <p:spPr>
          <a:xfrm>
            <a:off x="727804" y="2880852"/>
            <a:ext cx="0" cy="365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F50421-14CD-4ADC-9895-B20682ED4B18}"/>
              </a:ext>
            </a:extLst>
          </p:cNvPr>
          <p:cNvSpPr txBox="1"/>
          <p:nvPr/>
        </p:nvSpPr>
        <p:spPr>
          <a:xfrm>
            <a:off x="108154" y="2762865"/>
            <a:ext cx="5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1A33E-1E4D-42C2-B2A4-DDA953C8D70F}"/>
              </a:ext>
            </a:extLst>
          </p:cNvPr>
          <p:cNvSpPr txBox="1"/>
          <p:nvPr/>
        </p:nvSpPr>
        <p:spPr>
          <a:xfrm>
            <a:off x="130629" y="5953677"/>
            <a:ext cx="5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C41B6-DC2C-4DEA-A931-4243EC1BE869}"/>
              </a:ext>
            </a:extLst>
          </p:cNvPr>
          <p:cNvSpPr txBox="1"/>
          <p:nvPr/>
        </p:nvSpPr>
        <p:spPr>
          <a:xfrm>
            <a:off x="894735" y="4290463"/>
            <a:ext cx="250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1a" panose="03050602040000000000" pitchFamily="66" charset="0"/>
              </a:rPr>
              <a:t>eating</a:t>
            </a:r>
          </a:p>
        </p:txBody>
      </p:sp>
    </p:spTree>
    <p:extLst>
      <p:ext uri="{BB962C8B-B14F-4D97-AF65-F5344CB8AC3E}">
        <p14:creationId xmlns:p14="http://schemas.microsoft.com/office/powerpoint/2010/main" val="27173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01193" y="5709823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04" y="1904707"/>
            <a:ext cx="7787545" cy="238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>
                <a:latin typeface="XCCW Joined 1a" panose="03050602040000000000" pitchFamily="66" charset="0"/>
              </a:rPr>
              <a:t>Where would you put these on the </a:t>
            </a:r>
            <a:r>
              <a:rPr lang="en-GB" sz="2100" dirty="0" err="1">
                <a:latin typeface="XCCW Joined 1a" panose="03050602040000000000" pitchFamily="66" charset="0"/>
              </a:rPr>
              <a:t>shadometer</a:t>
            </a:r>
            <a:r>
              <a:rPr lang="en-GB" sz="2100" dirty="0">
                <a:latin typeface="XCCW Joined 1a" panose="03050602040000000000" pitchFamily="66" charset="0"/>
              </a:rPr>
              <a:t>? 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7B91BF-F3B5-405A-B0FF-23B9629A06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05" y="587204"/>
            <a:ext cx="885578" cy="9056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B86A7-2535-43FF-B6BE-104EE307CF3A}"/>
              </a:ext>
            </a:extLst>
          </p:cNvPr>
          <p:cNvCxnSpPr/>
          <p:nvPr/>
        </p:nvCxnSpPr>
        <p:spPr>
          <a:xfrm>
            <a:off x="727804" y="2880852"/>
            <a:ext cx="0" cy="365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F50421-14CD-4ADC-9895-B20682ED4B18}"/>
              </a:ext>
            </a:extLst>
          </p:cNvPr>
          <p:cNvSpPr txBox="1"/>
          <p:nvPr/>
        </p:nvSpPr>
        <p:spPr>
          <a:xfrm>
            <a:off x="108154" y="2762865"/>
            <a:ext cx="5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1A33E-1E4D-42C2-B2A4-DDA953C8D70F}"/>
              </a:ext>
            </a:extLst>
          </p:cNvPr>
          <p:cNvSpPr txBox="1"/>
          <p:nvPr/>
        </p:nvSpPr>
        <p:spPr>
          <a:xfrm>
            <a:off x="130629" y="5953677"/>
            <a:ext cx="5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C41B6-DC2C-4DEA-A931-4243EC1BE869}"/>
              </a:ext>
            </a:extLst>
          </p:cNvPr>
          <p:cNvSpPr txBox="1"/>
          <p:nvPr/>
        </p:nvSpPr>
        <p:spPr>
          <a:xfrm>
            <a:off x="894735" y="4290463"/>
            <a:ext cx="250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1a" panose="03050602040000000000" pitchFamily="66" charset="0"/>
              </a:rPr>
              <a:t>eating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87E384-0AA4-456C-86B9-C2DA84EC0C27}"/>
              </a:ext>
            </a:extLst>
          </p:cNvPr>
          <p:cNvSpPr/>
          <p:nvPr/>
        </p:nvSpPr>
        <p:spPr>
          <a:xfrm>
            <a:off x="4375355" y="2487561"/>
            <a:ext cx="3755921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0" u="none" strike="noStrike" baseline="0" dirty="0">
                <a:solidFill>
                  <a:schemeClr val="bg1"/>
                </a:solidFill>
                <a:latin typeface="XCCW Joined 1a" panose="03050602040000000000" pitchFamily="66" charset="0"/>
              </a:rPr>
              <a:t>chewed, swallowed, stuffed, scoffed, gobbled</a:t>
            </a:r>
          </a:p>
        </p:txBody>
      </p:sp>
    </p:spTree>
    <p:extLst>
      <p:ext uri="{BB962C8B-B14F-4D97-AF65-F5344CB8AC3E}">
        <p14:creationId xmlns:p14="http://schemas.microsoft.com/office/powerpoint/2010/main" val="27771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0"/>
            <a:ext cx="7886700" cy="4562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</a:rPr>
              <a:t>Greedily,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he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swallowed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the pig whole and continued to the next pig’s house.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Visby CF Bold"/>
              </a:rPr>
              <a:t> 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Use a precise verb to tell this part of the story.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deepen the moment with a ‘how’ fronted adverbial.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7AE0DE-F0DE-4E15-8D03-A2AACA7F1D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05" y="587204"/>
            <a:ext cx="885578" cy="9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Off to the brick house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Let’s act out this scene. I need someone to play the wolf, knock on the door and ask to be let in. Remember you want to borrow some sugar.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138BD5-A1D5-4C97-BAAF-4158B3C401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8C5427-1D72-4247-8F1A-272053BBCF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78038C-FA36-4230-A383-87BE73910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45"/>
          <a:stretch/>
        </p:blipFill>
        <p:spPr>
          <a:xfrm>
            <a:off x="349987" y="4109885"/>
            <a:ext cx="4818970" cy="26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4354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644</TotalTime>
  <Words>504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Visby CF Bold</vt:lpstr>
      <vt:lpstr>XCCW Joined 1a</vt:lpstr>
      <vt:lpstr>school</vt:lpstr>
      <vt:lpstr>The Three Little Pigs</vt:lpstr>
      <vt:lpstr>LI: Can I write an alternative version of a traditional tale? </vt:lpstr>
      <vt:lpstr>Off to the brick house</vt:lpstr>
      <vt:lpstr>Off to the brick house</vt:lpstr>
      <vt:lpstr>Model sentence</vt:lpstr>
      <vt:lpstr>Off to the brick house</vt:lpstr>
      <vt:lpstr>Off to the brick house</vt:lpstr>
      <vt:lpstr>Model sentence</vt:lpstr>
      <vt:lpstr>Off to the brick house</vt:lpstr>
      <vt:lpstr>Off to the brick house</vt:lpstr>
      <vt:lpstr>Off to the brick house</vt:lpstr>
      <vt:lpstr>Model sentence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Sophie Teresa</cp:lastModifiedBy>
  <cp:revision>61</cp:revision>
  <cp:lastPrinted>2021-05-05T07:01:18Z</cp:lastPrinted>
  <dcterms:created xsi:type="dcterms:W3CDTF">2021-02-17T09:47:59Z</dcterms:created>
  <dcterms:modified xsi:type="dcterms:W3CDTF">2021-09-12T12:42:43Z</dcterms:modified>
</cp:coreProperties>
</file>