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E3DCB7-3D48-4D37-B624-3B29CC2AADE2}" v="6" dt="2021-11-10T13:50:24.425"/>
    <p1510:client id="{F9F8A4CC-E5E7-47DA-10B8-F409893ECA3F}" v="24" dt="2021-11-13T16:24:33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100" d="100"/>
          <a:sy n="100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eville" userId="S::bneville@ryeprimary.co.uk::640c8c98-081a-4273-8560-82cc0c388080" providerId="AD" clId="Web-{F2E3DCB7-3D48-4D37-B624-3B29CC2AADE2}"/>
    <pc:docChg chg="addSld modSld">
      <pc:chgData name="Ben Neville" userId="S::bneville@ryeprimary.co.uk::640c8c98-081a-4273-8560-82cc0c388080" providerId="AD" clId="Web-{F2E3DCB7-3D48-4D37-B624-3B29CC2AADE2}" dt="2021-11-10T13:50:24.113" v="4" actId="1076"/>
      <pc:docMkLst>
        <pc:docMk/>
      </pc:docMkLst>
      <pc:sldChg chg="addSp delSp modSp new">
        <pc:chgData name="Ben Neville" userId="S::bneville@ryeprimary.co.uk::640c8c98-081a-4273-8560-82cc0c388080" providerId="AD" clId="Web-{F2E3DCB7-3D48-4D37-B624-3B29CC2AADE2}" dt="2021-11-10T13:50:24.113" v="4" actId="1076"/>
        <pc:sldMkLst>
          <pc:docMk/>
          <pc:sldMk cId="3569636590" sldId="257"/>
        </pc:sldMkLst>
        <pc:spChg chg="del">
          <ac:chgData name="Ben Neville" userId="S::bneville@ryeprimary.co.uk::640c8c98-081a-4273-8560-82cc0c388080" providerId="AD" clId="Web-{F2E3DCB7-3D48-4D37-B624-3B29CC2AADE2}" dt="2021-11-10T13:50:20.285" v="2"/>
          <ac:spMkLst>
            <pc:docMk/>
            <pc:sldMk cId="3569636590" sldId="257"/>
            <ac:spMk id="2" creationId="{3AB36059-BF0E-4333-89D1-B2B7656F1439}"/>
          </ac:spMkLst>
        </pc:spChg>
        <pc:spChg chg="del">
          <ac:chgData name="Ben Neville" userId="S::bneville@ryeprimary.co.uk::640c8c98-081a-4273-8560-82cc0c388080" providerId="AD" clId="Web-{F2E3DCB7-3D48-4D37-B624-3B29CC2AADE2}" dt="2021-11-10T13:50:18.910" v="1"/>
          <ac:spMkLst>
            <pc:docMk/>
            <pc:sldMk cId="3569636590" sldId="257"/>
            <ac:spMk id="3" creationId="{78565C52-1BCE-48F5-93C1-EA84D34C8BF7}"/>
          </ac:spMkLst>
        </pc:spChg>
        <pc:picChg chg="add mod">
          <ac:chgData name="Ben Neville" userId="S::bneville@ryeprimary.co.uk::640c8c98-081a-4273-8560-82cc0c388080" providerId="AD" clId="Web-{F2E3DCB7-3D48-4D37-B624-3B29CC2AADE2}" dt="2021-11-10T13:50:24.113" v="4" actId="1076"/>
          <ac:picMkLst>
            <pc:docMk/>
            <pc:sldMk cId="3569636590" sldId="257"/>
            <ac:picMk id="4" creationId="{F10086C6-A67A-40A8-B0D8-465EB520B734}"/>
          </ac:picMkLst>
        </pc:picChg>
      </pc:sldChg>
    </pc:docChg>
  </pc:docChgLst>
  <pc:docChgLst>
    <pc:chgData name="Ben Neville" userId="S::bneville@ryeprimary.co.uk::640c8c98-081a-4273-8560-82cc0c388080" providerId="AD" clId="Web-{F9F8A4CC-E5E7-47DA-10B8-F409893ECA3F}"/>
    <pc:docChg chg="modSld">
      <pc:chgData name="Ben Neville" userId="S::bneville@ryeprimary.co.uk::640c8c98-081a-4273-8560-82cc0c388080" providerId="AD" clId="Web-{F9F8A4CC-E5E7-47DA-10B8-F409893ECA3F}" dt="2021-11-13T16:24:33.988" v="23" actId="20577"/>
      <pc:docMkLst>
        <pc:docMk/>
      </pc:docMkLst>
      <pc:sldChg chg="modSp">
        <pc:chgData name="Ben Neville" userId="S::bneville@ryeprimary.co.uk::640c8c98-081a-4273-8560-82cc0c388080" providerId="AD" clId="Web-{F9F8A4CC-E5E7-47DA-10B8-F409893ECA3F}" dt="2021-11-13T16:24:33.988" v="23" actId="20577"/>
        <pc:sldMkLst>
          <pc:docMk/>
          <pc:sldMk cId="567136809" sldId="259"/>
        </pc:sldMkLst>
        <pc:spChg chg="mod">
          <ac:chgData name="Ben Neville" userId="S::bneville@ryeprimary.co.uk::640c8c98-081a-4273-8560-82cc0c388080" providerId="AD" clId="Web-{F9F8A4CC-E5E7-47DA-10B8-F409893ECA3F}" dt="2021-11-13T16:24:33.988" v="23" actId="20577"/>
          <ac:spMkLst>
            <pc:docMk/>
            <pc:sldMk cId="567136809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950" y="3409950"/>
            <a:ext cx="9144000" cy="1214438"/>
          </a:xfrm>
        </p:spPr>
        <p:txBody>
          <a:bodyPr>
            <a:noAutofit/>
          </a:bodyPr>
          <a:lstStyle/>
          <a:p>
            <a:pPr algn="l"/>
            <a:r>
              <a:rPr lang="en-GB" sz="2400" b="1" u="sng" dirty="0">
                <a:latin typeface="XCCW Joined 1a" panose="03050602040000000000" pitchFamily="66" charset="0"/>
              </a:rPr>
              <a:t>LI: Can I </a:t>
            </a:r>
            <a:r>
              <a:rPr lang="en-US" sz="2400" b="1" u="sng" dirty="0">
                <a:latin typeface="XCCW Joined 1a" panose="03050602040000000000" pitchFamily="66" charset="0"/>
              </a:rPr>
              <a:t>draft and write in narratives, creating settings, characters and plot? (B3)</a:t>
            </a:r>
            <a:br>
              <a:rPr lang="en-GB" sz="2400" dirty="0">
                <a:latin typeface="XCCW Joined 1a" panose="03050602040000000000" pitchFamily="66" charset="0"/>
              </a:rPr>
            </a:br>
            <a:r>
              <a:rPr lang="en-US" sz="2400" b="1" u="sng" dirty="0">
                <a:latin typeface="XCCW Joined 1a" panose="03050602040000000000" pitchFamily="66" charset="0"/>
              </a:rPr>
              <a:t>Steps to success</a:t>
            </a:r>
            <a:br>
              <a:rPr lang="en-GB" sz="2400" dirty="0">
                <a:latin typeface="XCCW Joined 1a" panose="03050602040000000000" pitchFamily="66" charset="0"/>
              </a:rPr>
            </a:br>
            <a:r>
              <a:rPr lang="en-US" sz="2400" dirty="0">
                <a:latin typeface="XCCW Joined 1a" panose="03050602040000000000" pitchFamily="66" charset="0"/>
              </a:rPr>
              <a:t>I can design and draw my own creature</a:t>
            </a:r>
            <a:br>
              <a:rPr lang="en-GB" sz="2400" dirty="0">
                <a:latin typeface="XCCW Joined 1a" panose="03050602040000000000" pitchFamily="66" charset="0"/>
              </a:rPr>
            </a:br>
            <a:r>
              <a:rPr lang="en-US" sz="2400" dirty="0">
                <a:latin typeface="XCCW Joined 1a" panose="03050602040000000000" pitchFamily="66" charset="0"/>
              </a:rPr>
              <a:t>I can annotate my design with phrases that describe my creature.</a:t>
            </a:r>
            <a:br>
              <a:rPr lang="en-GB" sz="2400" dirty="0">
                <a:latin typeface="XCCW Joined 1a" panose="03050602040000000000" pitchFamily="66" charset="0"/>
              </a:rPr>
            </a:br>
            <a:r>
              <a:rPr lang="en-US" sz="2400" dirty="0">
                <a:latin typeface="XCCW Joined 1a" panose="03050602040000000000" pitchFamily="66" charset="0"/>
              </a:rPr>
              <a:t>I have included a variety of powerful and effective vocabulary. </a:t>
            </a:r>
            <a:endParaRPr lang="en-US" sz="14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44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XCCW Joined 1a"/>
              </a:rPr>
              <a:t>Your task is to design and describe your own creature in the style of the Iron Man. </a:t>
            </a:r>
            <a:endParaRPr lang="en-GB" sz="2000" dirty="0">
              <a:latin typeface="XCCW Joined 1a" panose="03050602040000000000" pitchFamily="66" charset="0"/>
            </a:endParaRPr>
          </a:p>
          <a:p>
            <a:r>
              <a:rPr lang="en-GB" sz="2000" dirty="0">
                <a:latin typeface="XCCW Joined 1a"/>
              </a:rPr>
              <a:t>There are some ideas for creatures on the next slide,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Talk to the person next to you about how you could describe some of these creatures </a:t>
            </a:r>
          </a:p>
          <a:p>
            <a:endParaRPr lang="en-GB" sz="2000" dirty="0">
              <a:latin typeface="XCCW Joined 1a" panose="03050602040000000000" pitchFamily="66" charset="0"/>
            </a:endParaRPr>
          </a:p>
          <a:p>
            <a:r>
              <a:rPr lang="en-GB" sz="2000" dirty="0">
                <a:latin typeface="XCCW Joined 1a"/>
              </a:rPr>
              <a:t>Choose a creature that you think you can come up with some excellent descriptive vocabulary for, decide on his/her name. E.g. Iron Dragon, Tree Lady etc.</a:t>
            </a:r>
          </a:p>
        </p:txBody>
      </p:sp>
    </p:spTree>
    <p:extLst>
      <p:ext uri="{BB962C8B-B14F-4D97-AF65-F5344CB8AC3E}">
        <p14:creationId xmlns:p14="http://schemas.microsoft.com/office/powerpoint/2010/main" val="56713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462" y="0"/>
            <a:ext cx="5386388" cy="6876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25" y="1343025"/>
            <a:ext cx="59340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XCCW Joined 1a" panose="03050602040000000000" pitchFamily="66" charset="0"/>
              </a:rPr>
              <a:t>Set your work out like this on your sheet: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XCCW Joined 1a" panose="03050602040000000000" pitchFamily="66" charset="0"/>
              </a:rPr>
              <a:t>Task 1 draw your creature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XCCW Joined 1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XCCW Joined 1a" panose="03050602040000000000" pitchFamily="66" charset="0"/>
              </a:rPr>
              <a:t>Task 2 label parts of its body with descriptive vocabulary/ phrases.</a:t>
            </a:r>
          </a:p>
          <a:p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6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water sport, sport, swimming&#10;&#10;Description automatically generated">
            <a:extLst>
              <a:ext uri="{FF2B5EF4-FFF2-40B4-BE49-F238E27FC236}">
                <a16:creationId xmlns:a16="http://schemas.microsoft.com/office/drawing/2014/main" id="{F10086C6-A67A-40A8-B0D8-465EB520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97" y="0"/>
            <a:ext cx="3180909" cy="2676684"/>
          </a:xfrm>
          <a:prstGeom prst="rect">
            <a:avLst/>
          </a:prstGeom>
        </p:spPr>
      </p:pic>
      <p:sp>
        <p:nvSpPr>
          <p:cNvPr id="2" name="AutoShape 2" descr="Teacher Resource Suitable for teaching KS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84621"/>
            <a:ext cx="3571875" cy="185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917" y="0"/>
            <a:ext cx="1587958" cy="3638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112" y="596423"/>
            <a:ext cx="6241126" cy="254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277" y="3949890"/>
            <a:ext cx="3248858" cy="2908110"/>
          </a:xfrm>
          <a:prstGeom prst="rect">
            <a:avLst/>
          </a:prstGeom>
        </p:spPr>
      </p:pic>
      <p:sp>
        <p:nvSpPr>
          <p:cNvPr id="8" name="AutoShape 4" descr="The Lost Gardens of Heligan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The Lost Gardens of Heligan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6725" y="3783007"/>
            <a:ext cx="4105275" cy="3074993"/>
          </a:xfrm>
          <a:prstGeom prst="rect">
            <a:avLst/>
          </a:prstGeom>
        </p:spPr>
      </p:pic>
      <p:pic>
        <p:nvPicPr>
          <p:cNvPr id="1032" name="Picture 8" descr="HD wallpaper: artwork digital art the iron giant mountain river, water,  nature | Wallpaper Fl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4901"/>
            <a:ext cx="4053891" cy="22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3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110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LI: Can I draft and write in narratives, creating settings, characters and plot? (B3) Steps to success I can design and draw my own creature I can annotate my design with phrases that describe my creature. I have included a variety of powerful and effective vocabulary.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Neville</dc:creator>
  <cp:lastModifiedBy>Ben Neville</cp:lastModifiedBy>
  <cp:revision>16</cp:revision>
  <dcterms:created xsi:type="dcterms:W3CDTF">2021-11-10T13:50:08Z</dcterms:created>
  <dcterms:modified xsi:type="dcterms:W3CDTF">2021-11-13T16:24:34Z</dcterms:modified>
</cp:coreProperties>
</file>