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8"/>
  </p:notesMasterIdLst>
  <p:handoutMasterIdLst>
    <p:handoutMasterId r:id="rId19"/>
  </p:handoutMasterIdLst>
  <p:sldIdLst>
    <p:sldId id="324" r:id="rId2"/>
    <p:sldId id="269" r:id="rId3"/>
    <p:sldId id="270" r:id="rId4"/>
    <p:sldId id="271" r:id="rId5"/>
    <p:sldId id="272" r:id="rId6"/>
    <p:sldId id="273" r:id="rId7"/>
    <p:sldId id="274" r:id="rId8"/>
    <p:sldId id="275" r:id="rId9"/>
    <p:sldId id="283" r:id="rId10"/>
    <p:sldId id="284" r:id="rId11"/>
    <p:sldId id="351" r:id="rId12"/>
    <p:sldId id="352" r:id="rId13"/>
    <p:sldId id="344" r:id="rId14"/>
    <p:sldId id="346" r:id="rId15"/>
    <p:sldId id="333" r:id="rId16"/>
    <p:sldId id="334" r:id="rId17"/>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FFF2CC"/>
    <a:srgbClr val="E9C773"/>
    <a:srgbClr val="7F6114"/>
    <a:srgbClr val="8CB8CB"/>
    <a:srgbClr val="816214"/>
    <a:srgbClr val="51A14F"/>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6349" autoAdjust="0"/>
  </p:normalViewPr>
  <p:slideViewPr>
    <p:cSldViewPr snapToGrid="0">
      <p:cViewPr varScale="1">
        <p:scale>
          <a:sx n="82" d="100"/>
          <a:sy n="82" d="100"/>
        </p:scale>
        <p:origin x="1291" y="72"/>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11/14/2021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11/14/2021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A0AA94A-E84D-4138-90FA-F327A63B3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05ABC5C-265F-45D4-8389-BB702A119753}"/>
              </a:ext>
            </a:extLst>
          </p:cNvPr>
          <p:cNvSpPr>
            <a:spLocks noGrp="1"/>
          </p:cNvSpPr>
          <p:nvPr>
            <p:ph type="body" idx="1"/>
          </p:nvPr>
        </p:nvSpPr>
        <p:spPr/>
        <p:txBody>
          <a:bodyPr/>
          <a:lstStyle/>
          <a:p>
            <a:pPr fontAlgn="auto">
              <a:spcBef>
                <a:spcPts val="0"/>
              </a:spcBef>
              <a:spcAft>
                <a:spcPts val="0"/>
              </a:spcAft>
              <a:defRPr/>
            </a:pPr>
            <a:r>
              <a:rPr lang="en-GB" i="1" dirty="0"/>
              <a:t>Max and Lucia each have some apples.</a:t>
            </a:r>
            <a:endParaRPr lang="en-GB" dirty="0"/>
          </a:p>
          <a:p>
            <a:pPr fontAlgn="auto">
              <a:spcBef>
                <a:spcPts val="0"/>
              </a:spcBef>
              <a:spcAft>
                <a:spcPts val="0"/>
              </a:spcAft>
              <a:defRPr/>
            </a:pPr>
            <a:r>
              <a:rPr lang="en-GB" i="1" dirty="0"/>
              <a:t>Each of them has put their apples into two groups.</a:t>
            </a:r>
          </a:p>
          <a:p>
            <a:pPr fontAlgn="auto">
              <a:spcBef>
                <a:spcPts val="0"/>
              </a:spcBef>
              <a:spcAft>
                <a:spcPts val="0"/>
              </a:spcAft>
              <a:defRPr/>
            </a:pPr>
            <a:r>
              <a:rPr lang="en-US" i="1" dirty="0"/>
              <a:t>What do you notice about Max’s and Lucia’s apples?</a:t>
            </a:r>
          </a:p>
          <a:p>
            <a:pPr fontAlgn="auto">
              <a:spcBef>
                <a:spcPts val="0"/>
              </a:spcBef>
              <a:spcAft>
                <a:spcPts val="0"/>
              </a:spcAft>
              <a:defRPr/>
            </a:pPr>
            <a:r>
              <a:rPr lang="en-US" i="1" dirty="0"/>
              <a:t>What’s the same? </a:t>
            </a:r>
          </a:p>
          <a:p>
            <a:pPr fontAlgn="auto">
              <a:spcBef>
                <a:spcPts val="0"/>
              </a:spcBef>
              <a:spcAft>
                <a:spcPts val="0"/>
              </a:spcAft>
              <a:defRPr/>
            </a:pPr>
            <a:r>
              <a:rPr lang="en-US" i="1" dirty="0"/>
              <a:t>What’s different?</a:t>
            </a:r>
            <a:endParaRPr lang="en-GB" i="1" dirty="0"/>
          </a:p>
        </p:txBody>
      </p:sp>
      <p:sp>
        <p:nvSpPr>
          <p:cNvPr id="16388" name="Slide Number Placeholder 3">
            <a:extLst>
              <a:ext uri="{FF2B5EF4-FFF2-40B4-BE49-F238E27FC236}">
                <a16:creationId xmlns:a16="http://schemas.microsoft.com/office/drawing/2014/main" id="{465B4DC0-7CE4-46D6-A46E-394880D8DB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CCBB8FF3-653B-40D9-B2AE-A63D26DE994D}" type="slidenum">
              <a:rPr lang="en-US" altLang="en-US" sz="1200"/>
              <a:pPr/>
              <a:t>2</a:t>
            </a:fld>
            <a:endParaRPr lang="en-US" altLang="en-US" sz="1200"/>
          </a:p>
        </p:txBody>
      </p:sp>
    </p:spTree>
    <p:extLst>
      <p:ext uri="{BB962C8B-B14F-4D97-AF65-F5344CB8AC3E}">
        <p14:creationId xmlns:p14="http://schemas.microsoft.com/office/powerpoint/2010/main" val="329608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334076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32893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7712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49257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130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8593167-C57B-4E72-B4A8-C214FB0CE0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552170-8D20-4F18-A246-AE35FC71CAC8}"/>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18436" name="Slide Number Placeholder 3">
            <a:extLst>
              <a:ext uri="{FF2B5EF4-FFF2-40B4-BE49-F238E27FC236}">
                <a16:creationId xmlns:a16="http://schemas.microsoft.com/office/drawing/2014/main" id="{FC2E5193-8CDE-4417-847F-2686EEB691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78BCF64-26BD-4C7C-AA21-978873A25BF8}" type="slidenum">
              <a:rPr lang="en-US" altLang="en-US" sz="1200"/>
              <a:pPr/>
              <a:t>3</a:t>
            </a:fld>
            <a:endParaRPr lang="en-US" altLang="en-US" sz="1200"/>
          </a:p>
        </p:txBody>
      </p:sp>
    </p:spTree>
    <p:extLst>
      <p:ext uri="{BB962C8B-B14F-4D97-AF65-F5344CB8AC3E}">
        <p14:creationId xmlns:p14="http://schemas.microsoft.com/office/powerpoint/2010/main" val="198701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130080-DA58-4C52-9C9A-A8719956DC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38F1E4-C4E0-41F7-A47B-5578908AAF45}"/>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0484" name="Slide Number Placeholder 3">
            <a:extLst>
              <a:ext uri="{FF2B5EF4-FFF2-40B4-BE49-F238E27FC236}">
                <a16:creationId xmlns:a16="http://schemas.microsoft.com/office/drawing/2014/main" id="{9F04DC75-FAB9-4ED6-AF63-2265805538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0023EE9C-B19C-4EEC-9D3A-9CCE881F3647}" type="slidenum">
              <a:rPr lang="en-US" altLang="en-US" sz="1200"/>
              <a:pPr/>
              <a:t>4</a:t>
            </a:fld>
            <a:endParaRPr lang="en-US" altLang="en-US" sz="1200"/>
          </a:p>
        </p:txBody>
      </p:sp>
    </p:spTree>
    <p:extLst>
      <p:ext uri="{BB962C8B-B14F-4D97-AF65-F5344CB8AC3E}">
        <p14:creationId xmlns:p14="http://schemas.microsoft.com/office/powerpoint/2010/main" val="317461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3CB1413-720D-47B9-A306-C6908EE96C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2AAB5A-395E-4A01-A267-EA1EFC843D43}"/>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2532" name="Slide Number Placeholder 3">
            <a:extLst>
              <a:ext uri="{FF2B5EF4-FFF2-40B4-BE49-F238E27FC236}">
                <a16:creationId xmlns:a16="http://schemas.microsoft.com/office/drawing/2014/main" id="{B8579614-AEA4-4287-BD81-01DFABC09E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C3A45E1A-E6BF-4F7B-8E16-978C6F6C7C68}" type="slidenum">
              <a:rPr lang="en-US" altLang="en-US" sz="1200"/>
              <a:pPr/>
              <a:t>5</a:t>
            </a:fld>
            <a:endParaRPr lang="en-US" altLang="en-US" sz="1200"/>
          </a:p>
        </p:txBody>
      </p:sp>
    </p:spTree>
    <p:extLst>
      <p:ext uri="{BB962C8B-B14F-4D97-AF65-F5344CB8AC3E}">
        <p14:creationId xmlns:p14="http://schemas.microsoft.com/office/powerpoint/2010/main" val="165325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5A29D5-5F29-400C-A367-7CCCC3356D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64E0A9-3D77-4D32-8E32-2D8FF9F92A30}"/>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4580" name="Slide Number Placeholder 3">
            <a:extLst>
              <a:ext uri="{FF2B5EF4-FFF2-40B4-BE49-F238E27FC236}">
                <a16:creationId xmlns:a16="http://schemas.microsoft.com/office/drawing/2014/main" id="{9B73914E-C92F-4423-AE14-398266ADEF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D255E54C-E3B8-4AAD-B683-89021C3A5970}" type="slidenum">
              <a:rPr lang="en-US" altLang="en-US" sz="1200"/>
              <a:pPr/>
              <a:t>6</a:t>
            </a:fld>
            <a:endParaRPr lang="en-US" altLang="en-US" sz="1200"/>
          </a:p>
        </p:txBody>
      </p:sp>
    </p:spTree>
    <p:extLst>
      <p:ext uri="{BB962C8B-B14F-4D97-AF65-F5344CB8AC3E}">
        <p14:creationId xmlns:p14="http://schemas.microsoft.com/office/powerpoint/2010/main" val="367604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B0DDE31-ACBE-48DC-9CE1-E4A29C560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59D22DF-3C48-4887-82E5-6CBB9DD0F657}"/>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6628" name="Slide Number Placeholder 3">
            <a:extLst>
              <a:ext uri="{FF2B5EF4-FFF2-40B4-BE49-F238E27FC236}">
                <a16:creationId xmlns:a16="http://schemas.microsoft.com/office/drawing/2014/main" id="{B98AB65D-4353-4738-A9FE-582E3A10DC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947A81A4-A672-4B71-80EE-02C1338BA5B8}" type="slidenum">
              <a:rPr lang="en-US" altLang="en-US" sz="1200"/>
              <a:pPr/>
              <a:t>7</a:t>
            </a:fld>
            <a:endParaRPr lang="en-US" altLang="en-US" sz="1200"/>
          </a:p>
        </p:txBody>
      </p:sp>
    </p:spTree>
    <p:extLst>
      <p:ext uri="{BB962C8B-B14F-4D97-AF65-F5344CB8AC3E}">
        <p14:creationId xmlns:p14="http://schemas.microsoft.com/office/powerpoint/2010/main" val="57901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351049B-27AA-417C-8673-3BB26E5358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28AB51-A0FF-4E94-80A4-B86F63053809}"/>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8676" name="Slide Number Placeholder 3">
            <a:extLst>
              <a:ext uri="{FF2B5EF4-FFF2-40B4-BE49-F238E27FC236}">
                <a16:creationId xmlns:a16="http://schemas.microsoft.com/office/drawing/2014/main" id="{4D52735F-EFAD-4DF7-B509-91F5C98C73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5FB8DB6-1E0D-4AFA-8E82-8369367A2752}" type="slidenum">
              <a:rPr lang="en-US" altLang="en-US" sz="1200"/>
              <a:pPr/>
              <a:t>8</a:t>
            </a:fld>
            <a:endParaRPr lang="en-US" altLang="en-US" sz="1200"/>
          </a:p>
        </p:txBody>
      </p:sp>
    </p:spTree>
    <p:extLst>
      <p:ext uri="{BB962C8B-B14F-4D97-AF65-F5344CB8AC3E}">
        <p14:creationId xmlns:p14="http://schemas.microsoft.com/office/powerpoint/2010/main" val="313587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309853E-BA6F-4EA3-818C-FE4391AC48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0E9446-A1BF-4C2B-A853-C3C2834F68A7}"/>
              </a:ext>
            </a:extLst>
          </p:cNvPr>
          <p:cNvSpPr>
            <a:spLocks noGrp="1"/>
          </p:cNvSpPr>
          <p:nvPr>
            <p:ph type="body" idx="1"/>
          </p:nvPr>
        </p:nvSpPr>
        <p:spPr/>
        <p:txBody>
          <a:bodyPr/>
          <a:lstStyle/>
          <a:p>
            <a:pPr fontAlgn="auto">
              <a:spcBef>
                <a:spcPts val="0"/>
              </a:spcBef>
              <a:spcAft>
                <a:spcPts val="0"/>
              </a:spcAft>
              <a:defRPr/>
            </a:pPr>
            <a:endParaRPr lang="en-GB" i="1" dirty="0"/>
          </a:p>
        </p:txBody>
      </p:sp>
      <p:sp>
        <p:nvSpPr>
          <p:cNvPr id="45060" name="Slide Number Placeholder 3">
            <a:extLst>
              <a:ext uri="{FF2B5EF4-FFF2-40B4-BE49-F238E27FC236}">
                <a16:creationId xmlns:a16="http://schemas.microsoft.com/office/drawing/2014/main" id="{E2DA7E4B-2198-4DF9-A3D4-1846F0E9A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319553F-6A5F-4462-AEA9-0B6F83D02515}" type="slidenum">
              <a:rPr lang="en-US" altLang="en-US" sz="1200"/>
              <a:pPr/>
              <a:t>9</a:t>
            </a:fld>
            <a:endParaRPr lang="en-US" altLang="en-US" sz="1200"/>
          </a:p>
        </p:txBody>
      </p:sp>
    </p:spTree>
    <p:extLst>
      <p:ext uri="{BB962C8B-B14F-4D97-AF65-F5344CB8AC3E}">
        <p14:creationId xmlns:p14="http://schemas.microsoft.com/office/powerpoint/2010/main" val="270911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9C22A34-08A5-4A8C-8204-DF1A0EE9F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E9BE31-F8FE-4FD1-AA3A-674F1984CE19}"/>
              </a:ext>
            </a:extLst>
          </p:cNvPr>
          <p:cNvSpPr>
            <a:spLocks noGrp="1"/>
          </p:cNvSpPr>
          <p:nvPr>
            <p:ph type="body" idx="1"/>
          </p:nvPr>
        </p:nvSpPr>
        <p:spPr/>
        <p:txBody>
          <a:bodyPr/>
          <a:lstStyle/>
          <a:p>
            <a:pPr fontAlgn="auto">
              <a:spcBef>
                <a:spcPts val="0"/>
              </a:spcBef>
              <a:spcAft>
                <a:spcPts val="0"/>
              </a:spcAft>
              <a:defRPr/>
            </a:pPr>
            <a:r>
              <a:rPr lang="en-US" i="1" dirty="0"/>
              <a:t>Which sentence correctly describes the picture?</a:t>
            </a:r>
            <a:endParaRPr lang="en-GB" i="1" dirty="0"/>
          </a:p>
        </p:txBody>
      </p:sp>
      <p:sp>
        <p:nvSpPr>
          <p:cNvPr id="47108" name="Slide Number Placeholder 3">
            <a:extLst>
              <a:ext uri="{FF2B5EF4-FFF2-40B4-BE49-F238E27FC236}">
                <a16:creationId xmlns:a16="http://schemas.microsoft.com/office/drawing/2014/main" id="{4B89A9CE-A401-4D8B-A1D6-312475B96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1E8A38E6-B84C-4895-BA51-D513052749E7}" type="slidenum">
              <a:rPr lang="en-US" altLang="en-US" sz="1200"/>
              <a:pPr/>
              <a:t>10</a:t>
            </a:fld>
            <a:endParaRPr lang="en-US" altLang="en-US" sz="1200"/>
          </a:p>
        </p:txBody>
      </p:sp>
    </p:spTree>
    <p:extLst>
      <p:ext uri="{BB962C8B-B14F-4D97-AF65-F5344CB8AC3E}">
        <p14:creationId xmlns:p14="http://schemas.microsoft.com/office/powerpoint/2010/main" val="5378852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336884" y="434104"/>
            <a:ext cx="8596686" cy="433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L.I – Can I understand m</a:t>
            </a:r>
            <a:r>
              <a:rPr lang="en-GB" sz="1800" b="1" u="sng" dirty="0">
                <a:solidFill>
                  <a:srgbClr val="000000"/>
                </a:solidFill>
                <a:latin typeface="XCCW Joined 1a"/>
                <a:cs typeface="Calibri" panose="020F0502020204030204" pitchFamily="34" charset="0"/>
              </a:rPr>
              <a:t>ultiplication as adding equal groups</a:t>
            </a:r>
            <a:r>
              <a:rPr lang="en-GB" sz="1800" b="1" u="sng" kern="1200" dirty="0">
                <a:solidFill>
                  <a:srgbClr val="000000"/>
                </a:solidFill>
                <a:effectLst/>
                <a:latin typeface="XCCW Joined 1a"/>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000"/>
              </a:spcAft>
              <a:buFontTx/>
              <a:buChar char="-"/>
            </a:pPr>
            <a:r>
              <a:rPr lang="en-GB" sz="1800" dirty="0">
                <a:latin typeface="XCCW Joined 1a"/>
                <a:ea typeface="Times New Roman" panose="02020603050405020304" pitchFamily="18" charset="0"/>
                <a:cs typeface="Calibri" panose="020F0502020204030204" pitchFamily="34" charset="0"/>
              </a:rPr>
              <a:t>I can place objects in equal groups</a:t>
            </a:r>
          </a:p>
          <a:p>
            <a:pPr marL="285750" indent="-285750">
              <a:spcAft>
                <a:spcPts val="1000"/>
              </a:spcAft>
              <a:buFontTx/>
              <a:buChar char="-"/>
            </a:pPr>
            <a:r>
              <a:rPr lang="en-GB" sz="1800" dirty="0">
                <a:latin typeface="XCCW Joined 1a"/>
                <a:ea typeface="Times New Roman" panose="02020603050405020304" pitchFamily="18" charset="0"/>
                <a:cs typeface="Calibri" panose="020F0502020204030204" pitchFamily="34" charset="0"/>
              </a:rPr>
              <a:t>I can describe the groups</a:t>
            </a:r>
            <a:endParaRPr lang="en-GB" sz="1800" dirty="0">
              <a:effectLst/>
              <a:latin typeface="XCCW Joined 1a"/>
              <a:ea typeface="Times New Roman" panose="02020603050405020304" pitchFamily="18" charset="0"/>
              <a:cs typeface="Calibri" panose="020F0502020204030204" pitchFamily="34" charset="0"/>
            </a:endParaRPr>
          </a:p>
          <a:p>
            <a:pPr marL="285750" indent="-285750">
              <a:spcAft>
                <a:spcPts val="1000"/>
              </a:spcAft>
              <a:buFontTx/>
              <a:buChar char="-"/>
            </a:pPr>
            <a:r>
              <a:rPr lang="en-GB" sz="1800" dirty="0">
                <a:effectLst/>
                <a:latin typeface="XCCW Joined 1a"/>
                <a:ea typeface="Times New Roman" panose="02020603050405020304" pitchFamily="18" charset="0"/>
                <a:cs typeface="Calibri" panose="020F0502020204030204" pitchFamily="34" charset="0"/>
              </a:rPr>
              <a:t>I write number sentences to correspond with a picture</a:t>
            </a:r>
          </a:p>
          <a:p>
            <a:pPr>
              <a:spcAft>
                <a:spcPts val="1000"/>
              </a:spcAft>
              <a:buNone/>
            </a:pPr>
            <a:r>
              <a:rPr lang="en-GB" sz="1800" b="1" dirty="0">
                <a:latin typeface="XCCW Joined 1a"/>
                <a:ea typeface="Times New Roman" panose="02020603050405020304" pitchFamily="18" charset="0"/>
                <a:cs typeface="Calibri" panose="020F0502020204030204" pitchFamily="34" charset="0"/>
              </a:rPr>
              <a:t>Challenge: </a:t>
            </a:r>
            <a:r>
              <a:rPr lang="en-GB" sz="1800" dirty="0">
                <a:latin typeface="XCCW Joined 1a"/>
                <a:ea typeface="Times New Roman" panose="02020603050405020304" pitchFamily="18" charset="0"/>
                <a:cs typeface="Calibri" panose="020F0502020204030204" pitchFamily="34" charset="0"/>
              </a:rPr>
              <a:t>What does the representation show?</a:t>
            </a:r>
            <a:endParaRPr lang="en-GB" sz="1800" dirty="0">
              <a:effectLst/>
              <a:latin typeface="XCCW Joined 1a"/>
              <a:ea typeface="Times New Roman" panose="02020603050405020304" pitchFamily="18" charset="0"/>
              <a:cs typeface="Calibri" panose="020F0502020204030204" pitchFamily="34" charset="0"/>
            </a:endParaRPr>
          </a:p>
          <a:p>
            <a:pPr>
              <a:spcAft>
                <a:spcPts val="1000"/>
              </a:spcAft>
              <a:buNone/>
            </a:pPr>
            <a:endParaRPr lang="en-GB" sz="1800" dirty="0">
              <a:latin typeface="XCCW Joined 1a"/>
              <a:ea typeface="Times New Roman" panose="02020603050405020304" pitchFamily="18" charset="0"/>
              <a:cs typeface="Calibri" panose="020F0502020204030204" pitchFamily="34" charset="0"/>
            </a:endParaRPr>
          </a:p>
          <a:p>
            <a:pPr>
              <a:spcAft>
                <a:spcPts val="1000"/>
              </a:spcAft>
              <a:buNone/>
            </a:pPr>
            <a:endParaRPr lang="en-GB" sz="1800" dirty="0">
              <a:latin typeface="XCCW Joined 1a"/>
              <a:ea typeface="Times New Roman" panose="02020603050405020304" pitchFamily="18" charset="0"/>
              <a:cs typeface="Calibri" panose="020F0502020204030204" pitchFamily="34" charset="0"/>
            </a:endParaRPr>
          </a:p>
          <a:p>
            <a:pPr>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a:extLst>
              <a:ext uri="{FF2B5EF4-FFF2-40B4-BE49-F238E27FC236}">
                <a16:creationId xmlns:a16="http://schemas.microsoft.com/office/drawing/2014/main" id="{7ABC3E46-5B67-4C80-A50B-D16C362F744B}"/>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46083" name="Picture 2">
            <a:extLst>
              <a:ext uri="{FF2B5EF4-FFF2-40B4-BE49-F238E27FC236}">
                <a16:creationId xmlns:a16="http://schemas.microsoft.com/office/drawing/2014/main" id="{896138C4-2940-4304-BA2B-AC18AD321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262484"/>
            <a:ext cx="61341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9B8609D-16DC-406E-B6C9-866A22B31E8B}"/>
              </a:ext>
            </a:extLst>
          </p:cNvPr>
          <p:cNvSpPr txBox="1">
            <a:spLocks noChangeArrowheads="1"/>
          </p:cNvSpPr>
          <p:nvPr/>
        </p:nvSpPr>
        <p:spPr bwMode="auto">
          <a:xfrm>
            <a:off x="2700338" y="5143939"/>
            <a:ext cx="431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2 groups of 6. </a:t>
            </a:r>
          </a:p>
        </p:txBody>
      </p:sp>
      <p:sp>
        <p:nvSpPr>
          <p:cNvPr id="46085" name="Rectangle 4">
            <a:extLst>
              <a:ext uri="{FF2B5EF4-FFF2-40B4-BE49-F238E27FC236}">
                <a16:creationId xmlns:a16="http://schemas.microsoft.com/office/drawing/2014/main" id="{409BFEF4-8D84-40A9-8374-C6359BDA002F}"/>
              </a:ext>
            </a:extLst>
          </p:cNvPr>
          <p:cNvSpPr>
            <a:spLocks noChangeArrowheads="1"/>
          </p:cNvSpPr>
          <p:nvPr/>
        </p:nvSpPr>
        <p:spPr bwMode="auto">
          <a:xfrm>
            <a:off x="2700338" y="5694802"/>
            <a:ext cx="317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a:latin typeface="Myriad Pro" panose="020B0503030403020204" pitchFamily="34" charset="0"/>
              </a:rPr>
              <a:t>There are 6 groups of 2.</a:t>
            </a:r>
          </a:p>
        </p:txBody>
      </p:sp>
      <p:sp>
        <p:nvSpPr>
          <p:cNvPr id="6" name="TextBox 5">
            <a:extLst>
              <a:ext uri="{FF2B5EF4-FFF2-40B4-BE49-F238E27FC236}">
                <a16:creationId xmlns:a16="http://schemas.microsoft.com/office/drawing/2014/main" id="{77A3D4D2-2AED-49DB-ADD4-356C68B9D503}"/>
              </a:ext>
            </a:extLst>
          </p:cNvPr>
          <p:cNvSpPr txBox="1">
            <a:spLocks noChangeArrowheads="1"/>
          </p:cNvSpPr>
          <p:nvPr/>
        </p:nvSpPr>
        <p:spPr bwMode="auto">
          <a:xfrm>
            <a:off x="5967084" y="5085184"/>
            <a:ext cx="428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FF0000"/>
                </a:solidFill>
                <a:latin typeface="Myriad Pro Semibold"/>
                <a:ea typeface="Myriad Pro Semibold"/>
                <a:cs typeface="Myriad Pro Semibold"/>
                <a:sym typeface="Wingdings" panose="05000000000000000000" pitchFamily="2" charset="2"/>
              </a:rPr>
              <a:t></a:t>
            </a:r>
            <a:endParaRPr lang="en-GB" altLang="en-US" sz="3000" dirty="0">
              <a:solidFill>
                <a:srgbClr val="FF0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0E959F89-665F-4E13-88AF-FC838387A445}"/>
              </a:ext>
            </a:extLst>
          </p:cNvPr>
          <p:cNvSpPr txBox="1">
            <a:spLocks noChangeArrowheads="1"/>
          </p:cNvSpPr>
          <p:nvPr/>
        </p:nvSpPr>
        <p:spPr bwMode="auto">
          <a:xfrm>
            <a:off x="5956574" y="5628672"/>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8" name="TextBox 7"/>
          <p:cNvSpPr txBox="1"/>
          <p:nvPr/>
        </p:nvSpPr>
        <p:spPr bwMode="auto">
          <a:xfrm>
            <a:off x="1430403" y="764704"/>
            <a:ext cx="6283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US" sz="2400" dirty="0">
                <a:latin typeface="Myriad Pro" panose="020B0503030403020204" pitchFamily="34" charset="0"/>
              </a:rPr>
              <a:t>Which sentence correctly describes the picture?</a:t>
            </a:r>
          </a:p>
        </p:txBody>
      </p:sp>
      <p:sp>
        <p:nvSpPr>
          <p:cNvPr id="9" name="TextBox 8">
            <a:extLst>
              <a:ext uri="{FF2B5EF4-FFF2-40B4-BE49-F238E27FC236}">
                <a16:creationId xmlns:a16="http://schemas.microsoft.com/office/drawing/2014/main" id="{A6F887A7-7E5E-44F4-8AA6-9F008286B36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2DDBE4D9-9B86-46FE-9AD0-156FD5297E61}"/>
              </a:ext>
            </a:extLst>
          </p:cNvPr>
          <p:cNvPicPr>
            <a:picLocks noChangeAspect="1"/>
          </p:cNvPicPr>
          <p:nvPr/>
        </p:nvPicPr>
        <p:blipFill>
          <a:blip r:embed="rId3"/>
          <a:stretch>
            <a:fillRect/>
          </a:stretch>
        </p:blipFill>
        <p:spPr>
          <a:xfrm>
            <a:off x="734892" y="1222311"/>
            <a:ext cx="7934243" cy="4823926"/>
          </a:xfrm>
          <a:prstGeom prst="rect">
            <a:avLst/>
          </a:prstGeom>
        </p:spPr>
      </p:pic>
    </p:spTree>
    <p:extLst>
      <p:ext uri="{BB962C8B-B14F-4D97-AF65-F5344CB8AC3E}">
        <p14:creationId xmlns:p14="http://schemas.microsoft.com/office/powerpoint/2010/main" val="385036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F929A1-5C57-4989-A6D2-15D4F2AC2683}"/>
              </a:ext>
            </a:extLst>
          </p:cNvPr>
          <p:cNvSpPr>
            <a:spLocks noGrp="1"/>
          </p:cNvSpPr>
          <p:nvPr>
            <p:ph type="body" sz="quarter" idx="11"/>
          </p:nvPr>
        </p:nvSpPr>
        <p:spPr/>
        <p:txBody>
          <a:bodyPr/>
          <a:lstStyle/>
          <a:p>
            <a:endParaRPr lang="en-GB"/>
          </a:p>
        </p:txBody>
      </p:sp>
      <p:pic>
        <p:nvPicPr>
          <p:cNvPr id="4" name="Picture 3">
            <a:extLst>
              <a:ext uri="{FF2B5EF4-FFF2-40B4-BE49-F238E27FC236}">
                <a16:creationId xmlns:a16="http://schemas.microsoft.com/office/drawing/2014/main" id="{5B342F75-25C9-4F6F-BDBD-4EEE278602CE}"/>
              </a:ext>
            </a:extLst>
          </p:cNvPr>
          <p:cNvPicPr>
            <a:picLocks noChangeAspect="1"/>
          </p:cNvPicPr>
          <p:nvPr/>
        </p:nvPicPr>
        <p:blipFill>
          <a:blip r:embed="rId2"/>
          <a:stretch>
            <a:fillRect/>
          </a:stretch>
        </p:blipFill>
        <p:spPr>
          <a:xfrm>
            <a:off x="823383" y="1735494"/>
            <a:ext cx="7497234" cy="4721290"/>
          </a:xfrm>
          <a:prstGeom prst="rect">
            <a:avLst/>
          </a:prstGeom>
        </p:spPr>
      </p:pic>
      <p:sp>
        <p:nvSpPr>
          <p:cNvPr id="5" name="TextBox 4">
            <a:extLst>
              <a:ext uri="{FF2B5EF4-FFF2-40B4-BE49-F238E27FC236}">
                <a16:creationId xmlns:a16="http://schemas.microsoft.com/office/drawing/2014/main" id="{4644C43C-65C6-44DC-8638-6F9C4319802E}"/>
              </a:ext>
            </a:extLst>
          </p:cNvPr>
          <p:cNvSpPr txBox="1"/>
          <p:nvPr/>
        </p:nvSpPr>
        <p:spPr bwMode="auto">
          <a:xfrm>
            <a:off x="15591" y="44856"/>
            <a:ext cx="169296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Talk Task</a:t>
            </a:r>
          </a:p>
        </p:txBody>
      </p:sp>
      <p:sp>
        <p:nvSpPr>
          <p:cNvPr id="6" name="TextBox 5">
            <a:extLst>
              <a:ext uri="{FF2B5EF4-FFF2-40B4-BE49-F238E27FC236}">
                <a16:creationId xmlns:a16="http://schemas.microsoft.com/office/drawing/2014/main" id="{BAE24A1F-9A56-4A58-BBA5-45B47F7F72D5}"/>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Which statement matches which picture?</a:t>
            </a:r>
            <a:endParaRPr lang="en-GB" sz="4800" dirty="0">
              <a:latin typeface="XCCW Joined 1a" panose="03050602040000000000" pitchFamily="66" charset="0"/>
              <a:ea typeface="Myriad Pro Semibold" charset="0"/>
              <a:cs typeface="Myriad Pro Semibold" charset="0"/>
            </a:endParaRPr>
          </a:p>
        </p:txBody>
      </p:sp>
    </p:spTree>
    <p:extLst>
      <p:ext uri="{BB962C8B-B14F-4D97-AF65-F5344CB8AC3E}">
        <p14:creationId xmlns:p14="http://schemas.microsoft.com/office/powerpoint/2010/main" val="245138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6085732D-EB74-4223-A42F-7E3E063612BA}"/>
              </a:ext>
            </a:extLst>
          </p:cNvPr>
          <p:cNvPicPr>
            <a:picLocks noChangeAspect="1"/>
          </p:cNvPicPr>
          <p:nvPr/>
        </p:nvPicPr>
        <p:blipFill>
          <a:blip r:embed="rId3"/>
          <a:stretch>
            <a:fillRect/>
          </a:stretch>
        </p:blipFill>
        <p:spPr>
          <a:xfrm>
            <a:off x="687841" y="1945918"/>
            <a:ext cx="7505833" cy="3325878"/>
          </a:xfrm>
          <a:prstGeom prst="rect">
            <a:avLst/>
          </a:prstGeom>
        </p:spPr>
      </p:pic>
      <p:sp>
        <p:nvSpPr>
          <p:cNvPr id="8" name="TextBox 7">
            <a:extLst>
              <a:ext uri="{FF2B5EF4-FFF2-40B4-BE49-F238E27FC236}">
                <a16:creationId xmlns:a16="http://schemas.microsoft.com/office/drawing/2014/main" id="{177D8F58-560F-4B39-B106-2807DEDC72FD}"/>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This picture shows:</a:t>
            </a:r>
            <a:endParaRPr lang="en-GB" sz="4800" dirty="0">
              <a:latin typeface="XCCW Joined 1a" panose="03050602040000000000"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1C1E82F5-2382-4CBF-8C65-12E863AB021D}"/>
              </a:ext>
            </a:extLst>
          </p:cNvPr>
          <p:cNvSpPr txBox="1"/>
          <p:nvPr/>
        </p:nvSpPr>
        <p:spPr bwMode="auto">
          <a:xfrm>
            <a:off x="497633" y="573180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ea typeface="Myriad Pro Semibold" charset="0"/>
                <a:cs typeface="Myriad Pro Semibold" charset="0"/>
              </a:rPr>
              <a:t>We can re-write that as 3 times 5 eggs.</a:t>
            </a:r>
            <a:endParaRPr lang="en-GB" sz="4800" dirty="0">
              <a:latin typeface="XCCW Joined 1a" panose="03050602040000000000" pitchFamily="66" charset="0"/>
              <a:ea typeface="Myriad Pro Semibold" charset="0"/>
              <a:cs typeface="Myriad Pro Semibold" charset="0"/>
            </a:endParaRPr>
          </a:p>
        </p:txBody>
      </p:sp>
    </p:spTree>
    <p:extLst>
      <p:ext uri="{BB962C8B-B14F-4D97-AF65-F5344CB8AC3E}">
        <p14:creationId xmlns:p14="http://schemas.microsoft.com/office/powerpoint/2010/main" val="262756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4" name="TextBox 13">
            <a:extLst>
              <a:ext uri="{FF2B5EF4-FFF2-40B4-BE49-F238E27FC236}">
                <a16:creationId xmlns:a16="http://schemas.microsoft.com/office/drawing/2014/main" id="{4CF38A68-0575-4A8E-851A-48551D7E21E0}"/>
              </a:ext>
            </a:extLst>
          </p:cNvPr>
          <p:cNvSpPr txBox="1"/>
          <p:nvPr/>
        </p:nvSpPr>
        <p:spPr bwMode="auto">
          <a:xfrm>
            <a:off x="31767" y="3797556"/>
            <a:ext cx="326001" cy="400110"/>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Myriad Pro Semibold" charset="0"/>
                <a:ea typeface="Myriad Pro Semibold" charset="0"/>
                <a:cs typeface="Myriad Pro Semibold" charset="0"/>
              </a:rPr>
              <a:t>2</a:t>
            </a:r>
            <a:endParaRPr lang="en-GB" sz="1400" dirty="0">
              <a:latin typeface="+mn-lt"/>
              <a:ea typeface="Myriad Pro Semibold" charset="0"/>
              <a:cs typeface="Myriad Pro Semibold" charset="0"/>
            </a:endParaRPr>
          </a:p>
        </p:txBody>
      </p:sp>
      <p:sp>
        <p:nvSpPr>
          <p:cNvPr id="11" name="TextBox 10">
            <a:extLst>
              <a:ext uri="{FF2B5EF4-FFF2-40B4-BE49-F238E27FC236}">
                <a16:creationId xmlns:a16="http://schemas.microsoft.com/office/drawing/2014/main" id="{39B3970F-79BA-4DB2-8354-2DF36AAD46ED}"/>
              </a:ext>
            </a:extLst>
          </p:cNvPr>
          <p:cNvSpPr txBox="1"/>
          <p:nvPr/>
        </p:nvSpPr>
        <p:spPr bwMode="auto">
          <a:xfrm>
            <a:off x="200291" y="826731"/>
            <a:ext cx="3091102" cy="400110"/>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Myriad Pro Semibold" charset="0"/>
                <a:ea typeface="Myriad Pro Semibold" charset="0"/>
                <a:cs typeface="Myriad Pro Semibold" charset="0"/>
              </a:rPr>
              <a:t>1  </a:t>
            </a:r>
            <a:r>
              <a:rPr lang="en-GB" sz="1600" dirty="0">
                <a:latin typeface="XCCW Joined 1a" panose="03050602040000000000" pitchFamily="66" charset="0"/>
                <a:ea typeface="Myriad Pro Semibold" charset="0"/>
                <a:cs typeface="Myriad Pro Semibold" charset="0"/>
              </a:rPr>
              <a:t>Copy into your book</a:t>
            </a:r>
            <a:endParaRPr lang="en-GB" sz="2000" dirty="0">
              <a:latin typeface="XCCW Joined 1a" panose="03050602040000000000" pitchFamily="66" charset="0"/>
              <a:ea typeface="Myriad Pro Semibold" charset="0"/>
              <a:cs typeface="Myriad Pro Semibold" charset="0"/>
            </a:endParaRPr>
          </a:p>
        </p:txBody>
      </p:sp>
      <p:pic>
        <p:nvPicPr>
          <p:cNvPr id="5" name="Picture 4">
            <a:extLst>
              <a:ext uri="{FF2B5EF4-FFF2-40B4-BE49-F238E27FC236}">
                <a16:creationId xmlns:a16="http://schemas.microsoft.com/office/drawing/2014/main" id="{CA16691E-5A74-4F0A-BE95-FC0BAF9601E3}"/>
              </a:ext>
            </a:extLst>
          </p:cNvPr>
          <p:cNvPicPr>
            <a:picLocks noChangeAspect="1"/>
          </p:cNvPicPr>
          <p:nvPr/>
        </p:nvPicPr>
        <p:blipFill>
          <a:blip r:embed="rId3"/>
          <a:stretch>
            <a:fillRect/>
          </a:stretch>
        </p:blipFill>
        <p:spPr>
          <a:xfrm>
            <a:off x="4747753" y="846353"/>
            <a:ext cx="4195956" cy="2602198"/>
          </a:xfrm>
          <a:prstGeom prst="rect">
            <a:avLst/>
          </a:prstGeom>
        </p:spPr>
      </p:pic>
      <p:sp>
        <p:nvSpPr>
          <p:cNvPr id="15" name="TextBox 14">
            <a:extLst>
              <a:ext uri="{FF2B5EF4-FFF2-40B4-BE49-F238E27FC236}">
                <a16:creationId xmlns:a16="http://schemas.microsoft.com/office/drawing/2014/main" id="{F82FB87A-9DF3-4730-BA75-FC117CC55A7B}"/>
              </a:ext>
            </a:extLst>
          </p:cNvPr>
          <p:cNvSpPr txBox="1"/>
          <p:nvPr/>
        </p:nvSpPr>
        <p:spPr bwMode="auto">
          <a:xfrm>
            <a:off x="4747753" y="846353"/>
            <a:ext cx="326001" cy="400110"/>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Myriad Pro Semibold" charset="0"/>
                <a:ea typeface="Myriad Pro Semibold" charset="0"/>
                <a:cs typeface="Myriad Pro Semibold" charset="0"/>
              </a:rPr>
              <a:t>3</a:t>
            </a:r>
            <a:endParaRPr lang="en-GB" sz="1400" dirty="0">
              <a:latin typeface="+mn-lt"/>
              <a:ea typeface="Myriad Pro Semibold" charset="0"/>
              <a:cs typeface="Myriad Pro Semibold" charset="0"/>
            </a:endParaRPr>
          </a:p>
        </p:txBody>
      </p:sp>
      <p:pic>
        <p:nvPicPr>
          <p:cNvPr id="10" name="Picture 9">
            <a:extLst>
              <a:ext uri="{FF2B5EF4-FFF2-40B4-BE49-F238E27FC236}">
                <a16:creationId xmlns:a16="http://schemas.microsoft.com/office/drawing/2014/main" id="{F129E8C1-D14B-4EF1-ADC6-EFB2FC6CD0AB}"/>
              </a:ext>
            </a:extLst>
          </p:cNvPr>
          <p:cNvPicPr>
            <a:picLocks noChangeAspect="1"/>
          </p:cNvPicPr>
          <p:nvPr/>
        </p:nvPicPr>
        <p:blipFill>
          <a:blip r:embed="rId4"/>
          <a:stretch>
            <a:fillRect/>
          </a:stretch>
        </p:blipFill>
        <p:spPr>
          <a:xfrm>
            <a:off x="197081" y="1226840"/>
            <a:ext cx="3848542" cy="2365445"/>
          </a:xfrm>
          <a:prstGeom prst="rect">
            <a:avLst/>
          </a:prstGeom>
        </p:spPr>
      </p:pic>
      <p:pic>
        <p:nvPicPr>
          <p:cNvPr id="13" name="Picture 12">
            <a:extLst>
              <a:ext uri="{FF2B5EF4-FFF2-40B4-BE49-F238E27FC236}">
                <a16:creationId xmlns:a16="http://schemas.microsoft.com/office/drawing/2014/main" id="{8FA99701-F9CD-4F2C-BD67-29E81B1F6C89}"/>
              </a:ext>
            </a:extLst>
          </p:cNvPr>
          <p:cNvPicPr>
            <a:picLocks noChangeAspect="1"/>
          </p:cNvPicPr>
          <p:nvPr/>
        </p:nvPicPr>
        <p:blipFill>
          <a:blip r:embed="rId5"/>
          <a:stretch>
            <a:fillRect/>
          </a:stretch>
        </p:blipFill>
        <p:spPr>
          <a:xfrm>
            <a:off x="357768" y="3797556"/>
            <a:ext cx="4945873" cy="2742908"/>
          </a:xfrm>
          <a:prstGeom prst="rect">
            <a:avLst/>
          </a:prstGeom>
        </p:spPr>
      </p:pic>
      <p:sp>
        <p:nvSpPr>
          <p:cNvPr id="17" name="TextBox 16">
            <a:extLst>
              <a:ext uri="{FF2B5EF4-FFF2-40B4-BE49-F238E27FC236}">
                <a16:creationId xmlns:a16="http://schemas.microsoft.com/office/drawing/2014/main" id="{5C6AF8E4-4E58-49AE-82D5-EF4652A1A563}"/>
              </a:ext>
            </a:extLst>
          </p:cNvPr>
          <p:cNvSpPr txBox="1"/>
          <p:nvPr/>
        </p:nvSpPr>
        <p:spPr bwMode="auto">
          <a:xfrm>
            <a:off x="285143" y="6540760"/>
            <a:ext cx="5835740" cy="3077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XCCW Joined 1a" panose="03050602040000000000" pitchFamily="66" charset="0"/>
                <a:ea typeface="Myriad Pro Semibold" charset="0"/>
                <a:cs typeface="Myriad Pro Semibold" charset="0"/>
              </a:rPr>
              <a:t>c) Write a number sentence to go with the picture.</a:t>
            </a:r>
          </a:p>
        </p:txBody>
      </p:sp>
    </p:spTree>
    <p:extLst>
      <p:ext uri="{BB962C8B-B14F-4D97-AF65-F5344CB8AC3E}">
        <p14:creationId xmlns:p14="http://schemas.microsoft.com/office/powerpoint/2010/main" val="2961928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533340"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Lightbulb challenge</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409" y="82975"/>
            <a:ext cx="914400" cy="914400"/>
          </a:xfrm>
          <a:prstGeom prst="rect">
            <a:avLst/>
          </a:prstGeom>
        </p:spPr>
      </p:pic>
      <p:sp>
        <p:nvSpPr>
          <p:cNvPr id="12" name="TextBox 11">
            <a:extLst>
              <a:ext uri="{FF2B5EF4-FFF2-40B4-BE49-F238E27FC236}">
                <a16:creationId xmlns:a16="http://schemas.microsoft.com/office/drawing/2014/main" id="{D33D38FC-07D3-450A-BC85-96263359E410}"/>
              </a:ext>
            </a:extLst>
          </p:cNvPr>
          <p:cNvSpPr txBox="1"/>
          <p:nvPr/>
        </p:nvSpPr>
        <p:spPr bwMode="auto">
          <a:xfrm>
            <a:off x="117191" y="1697603"/>
            <a:ext cx="8103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None/>
            </a:pPr>
            <a:r>
              <a:rPr lang="en-GB" sz="1800" dirty="0">
                <a:latin typeface="XCCW Joined 1a" panose="03050602040000000000" pitchFamily="66" charset="0"/>
                <a:ea typeface="Myriad Pro Semibold" charset="0"/>
                <a:cs typeface="Myriad Pro Semibold" charset="0"/>
              </a:rPr>
              <a:t>   </a:t>
            </a:r>
          </a:p>
        </p:txBody>
      </p:sp>
      <p:sp>
        <p:nvSpPr>
          <p:cNvPr id="3" name="TextBox 2">
            <a:extLst>
              <a:ext uri="{FF2B5EF4-FFF2-40B4-BE49-F238E27FC236}">
                <a16:creationId xmlns:a16="http://schemas.microsoft.com/office/drawing/2014/main" id="{9C29F8B6-58BA-4A76-8182-A1FD39AB1B02}"/>
              </a:ext>
            </a:extLst>
          </p:cNvPr>
          <p:cNvSpPr txBox="1"/>
          <p:nvPr/>
        </p:nvSpPr>
        <p:spPr bwMode="auto">
          <a:xfrm>
            <a:off x="117191" y="853174"/>
            <a:ext cx="63582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XCCW Joined 1a" panose="03050602040000000000" pitchFamily="66" charset="0"/>
                <a:ea typeface="Myriad Pro Semibold" charset="0"/>
                <a:cs typeface="Myriad Pro Semibold" charset="0"/>
              </a:rPr>
              <a:t>Circle the representation that shows 3 groups of 5 </a:t>
            </a:r>
          </a:p>
        </p:txBody>
      </p:sp>
      <p:pic>
        <p:nvPicPr>
          <p:cNvPr id="6" name="Picture 5">
            <a:extLst>
              <a:ext uri="{FF2B5EF4-FFF2-40B4-BE49-F238E27FC236}">
                <a16:creationId xmlns:a16="http://schemas.microsoft.com/office/drawing/2014/main" id="{14357C1D-E2D7-448B-9BD0-142CC7BA1FC1}"/>
              </a:ext>
            </a:extLst>
          </p:cNvPr>
          <p:cNvPicPr>
            <a:picLocks noChangeAspect="1"/>
          </p:cNvPicPr>
          <p:nvPr/>
        </p:nvPicPr>
        <p:blipFill>
          <a:blip r:embed="rId5"/>
          <a:stretch>
            <a:fillRect/>
          </a:stretch>
        </p:blipFill>
        <p:spPr>
          <a:xfrm>
            <a:off x="1119187" y="2033607"/>
            <a:ext cx="6905625" cy="3914775"/>
          </a:xfrm>
          <a:prstGeom prst="rect">
            <a:avLst/>
          </a:prstGeom>
        </p:spPr>
      </p:pic>
    </p:spTree>
    <p:extLst>
      <p:ext uri="{BB962C8B-B14F-4D97-AF65-F5344CB8AC3E}">
        <p14:creationId xmlns:p14="http://schemas.microsoft.com/office/powerpoint/2010/main" val="112762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79802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Extend and challenge</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EFB2415D-4885-4D44-935D-F587EC9F6695}"/>
              </a:ext>
            </a:extLst>
          </p:cNvPr>
          <p:cNvSpPr txBox="1"/>
          <p:nvPr/>
        </p:nvSpPr>
        <p:spPr bwMode="auto">
          <a:xfrm>
            <a:off x="473807" y="1175313"/>
            <a:ext cx="8196385" cy="5201424"/>
          </a:xfrm>
          <a:prstGeom prst="rect">
            <a:avLst/>
          </a:prstGeom>
          <a:solidFill>
            <a:schemeClr val="bg1"/>
          </a:solidFill>
          <a:ln w="76200">
            <a:solidFill>
              <a:srgbClr val="FF0000"/>
            </a:solid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p:txBody>
      </p:sp>
      <p:pic>
        <p:nvPicPr>
          <p:cNvPr id="4" name="Picture 3">
            <a:extLst>
              <a:ext uri="{FF2B5EF4-FFF2-40B4-BE49-F238E27FC236}">
                <a16:creationId xmlns:a16="http://schemas.microsoft.com/office/drawing/2014/main" id="{432F0F5A-CDCE-4B65-9A99-26674D9A784C}"/>
              </a:ext>
            </a:extLst>
          </p:cNvPr>
          <p:cNvPicPr>
            <a:picLocks noChangeAspect="1"/>
          </p:cNvPicPr>
          <p:nvPr/>
        </p:nvPicPr>
        <p:blipFill>
          <a:blip r:embed="rId3"/>
          <a:stretch>
            <a:fillRect/>
          </a:stretch>
        </p:blipFill>
        <p:spPr>
          <a:xfrm>
            <a:off x="1614487" y="1314450"/>
            <a:ext cx="5915025" cy="4229100"/>
          </a:xfrm>
          <a:prstGeom prst="rect">
            <a:avLst/>
          </a:prstGeom>
        </p:spPr>
      </p:pic>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a:extLst>
              <a:ext uri="{FF2B5EF4-FFF2-40B4-BE49-F238E27FC236}">
                <a16:creationId xmlns:a16="http://schemas.microsoft.com/office/drawing/2014/main" id="{3973B887-AA3E-4AB3-AC66-20EE0042C27C}"/>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15363" name="Picture 3">
            <a:extLst>
              <a:ext uri="{FF2B5EF4-FFF2-40B4-BE49-F238E27FC236}">
                <a16:creationId xmlns:a16="http://schemas.microsoft.com/office/drawing/2014/main" id="{94F9B2CC-305D-4F1C-9DFE-86DB7E69B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434" y="2430155"/>
            <a:ext cx="1395523" cy="35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D0A8B0A1-C230-483A-B9BE-28CB5D1F1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884" y="2373613"/>
            <a:ext cx="1395523" cy="363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4F32530-42A8-451C-A9C8-335EFC14255D}"/>
              </a:ext>
            </a:extLst>
          </p:cNvPr>
          <p:cNvSpPr txBox="1">
            <a:spLocks noChangeArrowheads="1"/>
          </p:cNvSpPr>
          <p:nvPr/>
        </p:nvSpPr>
        <p:spPr bwMode="auto">
          <a:xfrm>
            <a:off x="1043305" y="6188634"/>
            <a:ext cx="1451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Equal</a:t>
            </a:r>
          </a:p>
        </p:txBody>
      </p:sp>
      <p:sp>
        <p:nvSpPr>
          <p:cNvPr id="15366" name="TextBox 8">
            <a:extLst>
              <a:ext uri="{FF2B5EF4-FFF2-40B4-BE49-F238E27FC236}">
                <a16:creationId xmlns:a16="http://schemas.microsoft.com/office/drawing/2014/main" id="{E67FAD9D-B9E7-48DA-920B-7B0AA3056BCB}"/>
              </a:ext>
            </a:extLst>
          </p:cNvPr>
          <p:cNvSpPr txBox="1">
            <a:spLocks noChangeArrowheads="1"/>
          </p:cNvSpPr>
          <p:nvPr/>
        </p:nvSpPr>
        <p:spPr bwMode="auto">
          <a:xfrm>
            <a:off x="6484184" y="6109971"/>
            <a:ext cx="1313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groups</a:t>
            </a:r>
          </a:p>
        </p:txBody>
      </p:sp>
      <p:sp>
        <p:nvSpPr>
          <p:cNvPr id="10" name="TextBox 9">
            <a:extLst>
              <a:ext uri="{FF2B5EF4-FFF2-40B4-BE49-F238E27FC236}">
                <a16:creationId xmlns:a16="http://schemas.microsoft.com/office/drawing/2014/main" id="{22753833-781E-4E4C-B0E3-FCB1F946EF22}"/>
              </a:ext>
            </a:extLst>
          </p:cNvPr>
          <p:cNvSpPr txBox="1">
            <a:spLocks noChangeArrowheads="1"/>
          </p:cNvSpPr>
          <p:nvPr/>
        </p:nvSpPr>
        <p:spPr bwMode="auto">
          <a:xfrm>
            <a:off x="4842083" y="6169282"/>
            <a:ext cx="1451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Unequal</a:t>
            </a:r>
          </a:p>
        </p:txBody>
      </p:sp>
      <p:sp>
        <p:nvSpPr>
          <p:cNvPr id="15368" name="TextBox 14">
            <a:extLst>
              <a:ext uri="{FF2B5EF4-FFF2-40B4-BE49-F238E27FC236}">
                <a16:creationId xmlns:a16="http://schemas.microsoft.com/office/drawing/2014/main" id="{4AFCE917-412F-42CA-ABF7-2E871D278DA4}"/>
              </a:ext>
            </a:extLst>
          </p:cNvPr>
          <p:cNvSpPr txBox="1">
            <a:spLocks noChangeArrowheads="1"/>
          </p:cNvSpPr>
          <p:nvPr/>
        </p:nvSpPr>
        <p:spPr bwMode="auto">
          <a:xfrm>
            <a:off x="2660195" y="6149231"/>
            <a:ext cx="1313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groups</a:t>
            </a:r>
          </a:p>
        </p:txBody>
      </p:sp>
      <p:sp>
        <p:nvSpPr>
          <p:cNvPr id="15369" name="TextBox 18">
            <a:extLst>
              <a:ext uri="{FF2B5EF4-FFF2-40B4-BE49-F238E27FC236}">
                <a16:creationId xmlns:a16="http://schemas.microsoft.com/office/drawing/2014/main" id="{E60F108D-04DA-4F90-B5E7-D73D1641172E}"/>
              </a:ext>
            </a:extLst>
          </p:cNvPr>
          <p:cNvSpPr txBox="1">
            <a:spLocks noChangeArrowheads="1"/>
          </p:cNvSpPr>
          <p:nvPr/>
        </p:nvSpPr>
        <p:spPr bwMode="auto">
          <a:xfrm>
            <a:off x="2104172" y="1906328"/>
            <a:ext cx="1014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b="1" dirty="0">
                <a:latin typeface="Myriad Pro Semibold"/>
                <a:ea typeface="Myriad Pro Semibold"/>
                <a:cs typeface="Myriad Pro Semibold"/>
              </a:rPr>
              <a:t>Max</a:t>
            </a:r>
          </a:p>
        </p:txBody>
      </p:sp>
      <p:sp>
        <p:nvSpPr>
          <p:cNvPr id="15370" name="TextBox 19">
            <a:extLst>
              <a:ext uri="{FF2B5EF4-FFF2-40B4-BE49-F238E27FC236}">
                <a16:creationId xmlns:a16="http://schemas.microsoft.com/office/drawing/2014/main" id="{C5280475-836D-43D4-B365-C97692117B5F}"/>
              </a:ext>
            </a:extLst>
          </p:cNvPr>
          <p:cNvSpPr txBox="1">
            <a:spLocks noChangeArrowheads="1"/>
          </p:cNvSpPr>
          <p:nvPr/>
        </p:nvSpPr>
        <p:spPr bwMode="auto">
          <a:xfrm>
            <a:off x="5705196" y="1842360"/>
            <a:ext cx="1177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b="1" dirty="0">
                <a:latin typeface="Myriad Pro Semibold"/>
                <a:ea typeface="Myriad Pro Semibold"/>
                <a:cs typeface="Myriad Pro Semibold"/>
              </a:rPr>
              <a:t>Lucia</a:t>
            </a:r>
          </a:p>
        </p:txBody>
      </p:sp>
      <p:sp>
        <p:nvSpPr>
          <p:cNvPr id="15371" name="Rectangle 4">
            <a:extLst>
              <a:ext uri="{FF2B5EF4-FFF2-40B4-BE49-F238E27FC236}">
                <a16:creationId xmlns:a16="http://schemas.microsoft.com/office/drawing/2014/main" id="{ED1FF349-C47A-4149-A312-569F7423AC0C}"/>
              </a:ext>
            </a:extLst>
          </p:cNvPr>
          <p:cNvSpPr>
            <a:spLocks noChangeArrowheads="1"/>
          </p:cNvSpPr>
          <p:nvPr/>
        </p:nvSpPr>
        <p:spPr bwMode="auto">
          <a:xfrm>
            <a:off x="1043305" y="6167395"/>
            <a:ext cx="1568276" cy="425339"/>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5372" name="Rectangle 15">
            <a:extLst>
              <a:ext uri="{FF2B5EF4-FFF2-40B4-BE49-F238E27FC236}">
                <a16:creationId xmlns:a16="http://schemas.microsoft.com/office/drawing/2014/main" id="{1240009F-0458-431E-96D0-CD7974F4D1EA}"/>
              </a:ext>
            </a:extLst>
          </p:cNvPr>
          <p:cNvSpPr>
            <a:spLocks noChangeArrowheads="1"/>
          </p:cNvSpPr>
          <p:nvPr/>
        </p:nvSpPr>
        <p:spPr bwMode="auto">
          <a:xfrm>
            <a:off x="4919382" y="6159459"/>
            <a:ext cx="1395523" cy="425339"/>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3" name="TextBox 12">
            <a:extLst>
              <a:ext uri="{FF2B5EF4-FFF2-40B4-BE49-F238E27FC236}">
                <a16:creationId xmlns:a16="http://schemas.microsoft.com/office/drawing/2014/main" id="{B49E9FC5-F06C-429A-B255-6ECBAA5AEECE}"/>
              </a:ext>
            </a:extLst>
          </p:cNvPr>
          <p:cNvSpPr txBox="1"/>
          <p:nvPr/>
        </p:nvSpPr>
        <p:spPr bwMode="auto">
          <a:xfrm>
            <a:off x="15591" y="44856"/>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sp>
        <p:nvSpPr>
          <p:cNvPr id="15" name="TextBox 14">
            <a:extLst>
              <a:ext uri="{FF2B5EF4-FFF2-40B4-BE49-F238E27FC236}">
                <a16:creationId xmlns:a16="http://schemas.microsoft.com/office/drawing/2014/main" id="{835E5027-D7B1-4F5B-A664-F42F475A8D9C}"/>
              </a:ext>
            </a:extLst>
          </p:cNvPr>
          <p:cNvSpPr txBox="1"/>
          <p:nvPr/>
        </p:nvSpPr>
        <p:spPr bwMode="auto">
          <a:xfrm>
            <a:off x="242596" y="751344"/>
            <a:ext cx="88080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000" dirty="0">
                <a:latin typeface="XCCW Joined 1a" panose="03050602040000000000" pitchFamily="66" charset="0"/>
              </a:rPr>
              <a:t>Max and Lucia each have some apples.</a:t>
            </a:r>
          </a:p>
          <a:p>
            <a:pPr fontAlgn="auto">
              <a:spcBef>
                <a:spcPts val="0"/>
              </a:spcBef>
              <a:spcAft>
                <a:spcPts val="0"/>
              </a:spcAft>
              <a:buNone/>
              <a:defRPr/>
            </a:pPr>
            <a:r>
              <a:rPr lang="en-GB" sz="2000" dirty="0">
                <a:latin typeface="XCCW Joined 1a" panose="03050602040000000000" pitchFamily="66" charset="0"/>
              </a:rPr>
              <a:t>Each of them has put their apples into two groups.</a:t>
            </a:r>
          </a:p>
          <a:p>
            <a:pPr fontAlgn="auto">
              <a:spcBef>
                <a:spcPts val="0"/>
              </a:spcBef>
              <a:spcAft>
                <a:spcPts val="0"/>
              </a:spcAft>
              <a:buNone/>
              <a:defRPr/>
            </a:pPr>
            <a:r>
              <a:rPr lang="en-US" sz="2000" dirty="0">
                <a:latin typeface="XCCW Joined 1a" panose="03050602040000000000" pitchFamily="66" charset="0"/>
              </a:rPr>
              <a:t>What do you notice about Max’s and Lucia’s apples?</a:t>
            </a:r>
            <a:endParaRPr lang="en-GB" sz="4400" dirty="0">
              <a:latin typeface="XCCW Joined 1a" panose="03050602040000000000" pitchFamily="66" charset="0"/>
              <a:ea typeface="Myriad Pro Semibold" charset="0"/>
              <a:cs typeface="Myriad Pro Semi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CD175ABB-8CA6-4256-B173-7139C025AAC6}"/>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17411" name="Picture 3">
            <a:extLst>
              <a:ext uri="{FF2B5EF4-FFF2-40B4-BE49-F238E27FC236}">
                <a16:creationId xmlns:a16="http://schemas.microsoft.com/office/drawing/2014/main" id="{3FA3D5B2-8299-4868-BBB1-D34185B39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474" y="1659454"/>
            <a:ext cx="6658313" cy="209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a:extLst>
              <a:ext uri="{FF2B5EF4-FFF2-40B4-BE49-F238E27FC236}">
                <a16:creationId xmlns:a16="http://schemas.microsoft.com/office/drawing/2014/main" id="{993598E1-4CFA-4342-87FA-97DF698C4F8F}"/>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7413" name="TextBox 6">
            <a:extLst>
              <a:ext uri="{FF2B5EF4-FFF2-40B4-BE49-F238E27FC236}">
                <a16:creationId xmlns:a16="http://schemas.microsoft.com/office/drawing/2014/main" id="{A603DF97-9CB3-4EA0-A4A8-A3C8C85E4923}"/>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9" name="TextBox 8">
            <a:extLst>
              <a:ext uri="{FF2B5EF4-FFF2-40B4-BE49-F238E27FC236}">
                <a16:creationId xmlns:a16="http://schemas.microsoft.com/office/drawing/2014/main" id="{E8F05F6A-0D80-44C9-90E2-7D258E35A3A4}"/>
              </a:ext>
            </a:extLst>
          </p:cNvPr>
          <p:cNvSpPr txBox="1">
            <a:spLocks noChangeArrowheads="1"/>
          </p:cNvSpPr>
          <p:nvPr/>
        </p:nvSpPr>
        <p:spPr bwMode="auto">
          <a:xfrm>
            <a:off x="2800375" y="400808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D1BDF532-5FB7-49CB-B3B2-7F51E1D54DD1}"/>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Are the groups equal or unequal?</a:t>
            </a:r>
            <a:endParaRPr lang="en-GB" sz="4800" dirty="0">
              <a:latin typeface="XCCW Joined 1a" panose="03050602040000000000" pitchFamily="66" charset="0"/>
              <a:ea typeface="Myriad Pro Semibold" charset="0"/>
              <a:cs typeface="Myriad Pro Semibold" charset="0"/>
            </a:endParaRPr>
          </a:p>
        </p:txBody>
      </p:sp>
      <p:sp>
        <p:nvSpPr>
          <p:cNvPr id="8" name="TextBox 7">
            <a:extLst>
              <a:ext uri="{FF2B5EF4-FFF2-40B4-BE49-F238E27FC236}">
                <a16:creationId xmlns:a16="http://schemas.microsoft.com/office/drawing/2014/main" id="{479C0CF6-0898-4744-A791-08DB596ED51F}"/>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a:extLst>
              <a:ext uri="{FF2B5EF4-FFF2-40B4-BE49-F238E27FC236}">
                <a16:creationId xmlns:a16="http://schemas.microsoft.com/office/drawing/2014/main" id="{64CF0510-47E4-4C4E-9874-964DB66F7C30}"/>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19459" name="Picture 3">
            <a:extLst>
              <a:ext uri="{FF2B5EF4-FFF2-40B4-BE49-F238E27FC236}">
                <a16:creationId xmlns:a16="http://schemas.microsoft.com/office/drawing/2014/main" id="{D4C3EC8A-BAE8-46A8-8D3E-F844BE0D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55" y="2211356"/>
            <a:ext cx="6910023" cy="14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B45FC498-DE58-4F1F-929F-D5A775321853}"/>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0" name="TextBox 6">
            <a:extLst>
              <a:ext uri="{FF2B5EF4-FFF2-40B4-BE49-F238E27FC236}">
                <a16:creationId xmlns:a16="http://schemas.microsoft.com/office/drawing/2014/main" id="{BCDC0128-7C23-40ED-88B7-72B42E5CE645}"/>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FAA71C26-F14F-4C3B-A1E3-A61D09EF280F}"/>
              </a:ext>
            </a:extLst>
          </p:cNvPr>
          <p:cNvSpPr txBox="1">
            <a:spLocks noChangeArrowheads="1"/>
          </p:cNvSpPr>
          <p:nvPr/>
        </p:nvSpPr>
        <p:spPr bwMode="auto">
          <a:xfrm>
            <a:off x="2800375" y="400808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5EBB2D98-B935-4C75-BBA8-DF8D8BA82106}"/>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Are the groups equal or unequal?</a:t>
            </a:r>
            <a:endParaRPr lang="en-GB" sz="4800" dirty="0">
              <a:latin typeface="XCCW Joined 1a" panose="03050602040000000000" pitchFamily="66" charset="0"/>
              <a:ea typeface="Myriad Pro Semibold" charset="0"/>
              <a:cs typeface="Myriad Pro Semibold" charset="0"/>
            </a:endParaRPr>
          </a:p>
        </p:txBody>
      </p:sp>
      <p:sp>
        <p:nvSpPr>
          <p:cNvPr id="8" name="TextBox 7">
            <a:extLst>
              <a:ext uri="{FF2B5EF4-FFF2-40B4-BE49-F238E27FC236}">
                <a16:creationId xmlns:a16="http://schemas.microsoft.com/office/drawing/2014/main" id="{CCBB996F-60DF-49D5-AC77-310D50B7EDB8}"/>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a:extLst>
              <a:ext uri="{FF2B5EF4-FFF2-40B4-BE49-F238E27FC236}">
                <a16:creationId xmlns:a16="http://schemas.microsoft.com/office/drawing/2014/main" id="{892F31AE-29FE-4442-B7F0-152527B3D0BF}"/>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21507" name="Picture 2">
            <a:extLst>
              <a:ext uri="{FF2B5EF4-FFF2-40B4-BE49-F238E27FC236}">
                <a16:creationId xmlns:a16="http://schemas.microsoft.com/office/drawing/2014/main" id="{162393CE-DF08-4FAE-BE9C-AE19A64FA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71" y="1940180"/>
            <a:ext cx="7552061" cy="17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6CBCB980-A9DC-4101-BBB7-B16C32A73AFB}"/>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0" name="TextBox 6">
            <a:extLst>
              <a:ext uri="{FF2B5EF4-FFF2-40B4-BE49-F238E27FC236}">
                <a16:creationId xmlns:a16="http://schemas.microsoft.com/office/drawing/2014/main" id="{E449100F-1CDE-4BCB-A797-7167537B0EA4}"/>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6B9A6223-868A-48F8-8E79-3CDA7CD0D0E3}"/>
              </a:ext>
            </a:extLst>
          </p:cNvPr>
          <p:cNvSpPr txBox="1">
            <a:spLocks noChangeArrowheads="1"/>
          </p:cNvSpPr>
          <p:nvPr/>
        </p:nvSpPr>
        <p:spPr bwMode="auto">
          <a:xfrm>
            <a:off x="2800375" y="400808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F0E00E10-12EA-4F3A-AA3B-F5CBD05C16D6}"/>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Are the groups equal or unequal?</a:t>
            </a:r>
            <a:endParaRPr lang="en-GB" sz="4800" dirty="0">
              <a:latin typeface="XCCW Joined 1a" panose="03050602040000000000" pitchFamily="66" charset="0"/>
              <a:ea typeface="Myriad Pro Semibold" charset="0"/>
              <a:cs typeface="Myriad Pro Semibold" charset="0"/>
            </a:endParaRPr>
          </a:p>
        </p:txBody>
      </p:sp>
      <p:sp>
        <p:nvSpPr>
          <p:cNvPr id="8" name="TextBox 7">
            <a:extLst>
              <a:ext uri="{FF2B5EF4-FFF2-40B4-BE49-F238E27FC236}">
                <a16:creationId xmlns:a16="http://schemas.microsoft.com/office/drawing/2014/main" id="{78EF8033-B0EB-42AA-8360-87437B39614E}"/>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BD850C28-3973-4EAF-A113-E73FA98EF9D8}"/>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23555" name="Picture 3">
            <a:extLst>
              <a:ext uri="{FF2B5EF4-FFF2-40B4-BE49-F238E27FC236}">
                <a16:creationId xmlns:a16="http://schemas.microsoft.com/office/drawing/2014/main" id="{AB16B466-EE25-419C-860F-0DF572A0A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662" y="1388423"/>
            <a:ext cx="362267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78B1C244-DB5C-4F4B-A63D-AB7E8C1CAA6C}"/>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9" name="TextBox 6">
            <a:extLst>
              <a:ext uri="{FF2B5EF4-FFF2-40B4-BE49-F238E27FC236}">
                <a16:creationId xmlns:a16="http://schemas.microsoft.com/office/drawing/2014/main" id="{45116BA3-0EC9-4EC4-A4B6-02E7F7D61C57}"/>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B2785F89-21AC-4611-9161-B3E4A0ADA510}"/>
              </a:ext>
            </a:extLst>
          </p:cNvPr>
          <p:cNvSpPr txBox="1">
            <a:spLocks noChangeArrowheads="1"/>
          </p:cNvSpPr>
          <p:nvPr/>
        </p:nvSpPr>
        <p:spPr bwMode="auto">
          <a:xfrm>
            <a:off x="3186362" y="498761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F7662483-5A74-45C2-8B9F-77E63056F5DB}"/>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Are the groups equal or unequal?</a:t>
            </a:r>
            <a:endParaRPr lang="en-GB" sz="4800" dirty="0">
              <a:latin typeface="XCCW Joined 1a" panose="03050602040000000000" pitchFamily="66" charset="0"/>
              <a:ea typeface="Myriad Pro Semibold" charset="0"/>
              <a:cs typeface="Myriad Pro Semibold" charset="0"/>
            </a:endParaRPr>
          </a:p>
        </p:txBody>
      </p:sp>
      <p:sp>
        <p:nvSpPr>
          <p:cNvPr id="10" name="TextBox 9">
            <a:extLst>
              <a:ext uri="{FF2B5EF4-FFF2-40B4-BE49-F238E27FC236}">
                <a16:creationId xmlns:a16="http://schemas.microsoft.com/office/drawing/2014/main" id="{5FAF2C4C-F28C-44A1-872E-C212986C60B3}"/>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1">
            <a:extLst>
              <a:ext uri="{FF2B5EF4-FFF2-40B4-BE49-F238E27FC236}">
                <a16:creationId xmlns:a16="http://schemas.microsoft.com/office/drawing/2014/main" id="{20B15D23-A632-4B85-AB57-9C01B72BD1B3}"/>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25603" name="Picture 3">
            <a:extLst>
              <a:ext uri="{FF2B5EF4-FFF2-40B4-BE49-F238E27FC236}">
                <a16:creationId xmlns:a16="http://schemas.microsoft.com/office/drawing/2014/main" id="{00E08FD4-4D6F-4D5F-918D-A3E07B587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02" y="1938954"/>
            <a:ext cx="5409395" cy="17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F4E7A6ED-68FA-4E60-8725-56CE71748FF5}"/>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3" name="TextBox 6">
            <a:extLst>
              <a:ext uri="{FF2B5EF4-FFF2-40B4-BE49-F238E27FC236}">
                <a16:creationId xmlns:a16="http://schemas.microsoft.com/office/drawing/2014/main" id="{9DEA0E67-C5CC-4559-9F24-D834E7CD95FE}"/>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5" name="TextBox 14">
            <a:extLst>
              <a:ext uri="{FF2B5EF4-FFF2-40B4-BE49-F238E27FC236}">
                <a16:creationId xmlns:a16="http://schemas.microsoft.com/office/drawing/2014/main" id="{63E3DA66-DBE9-48D8-8848-62B2204FA935}"/>
              </a:ext>
            </a:extLst>
          </p:cNvPr>
          <p:cNvSpPr txBox="1">
            <a:spLocks noChangeArrowheads="1"/>
          </p:cNvSpPr>
          <p:nvPr/>
        </p:nvSpPr>
        <p:spPr bwMode="auto">
          <a:xfrm>
            <a:off x="3186362" y="498761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E568E8C8-4CCE-4C9E-90EB-91021CFD3FCA}"/>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
        <p:nvSpPr>
          <p:cNvPr id="8" name="TextBox 7">
            <a:extLst>
              <a:ext uri="{FF2B5EF4-FFF2-40B4-BE49-F238E27FC236}">
                <a16:creationId xmlns:a16="http://schemas.microsoft.com/office/drawing/2014/main" id="{4E4BBF16-7A88-4ACB-ACC3-1549B0E737EE}"/>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Are the groups equal or unequal?</a:t>
            </a:r>
            <a:endParaRPr lang="en-GB" sz="4800" dirty="0">
              <a:latin typeface="XCCW Joined 1a" panose="03050602040000000000" pitchFamily="66" charset="0"/>
              <a:ea typeface="Myriad Pro Semibold" charset="0"/>
              <a:cs typeface="Myriad Pro Semi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a:extLst>
              <a:ext uri="{FF2B5EF4-FFF2-40B4-BE49-F238E27FC236}">
                <a16:creationId xmlns:a16="http://schemas.microsoft.com/office/drawing/2014/main" id="{114D524F-6C4A-42BB-B4B2-D3D1775589AC}"/>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27651" name="Picture 3">
            <a:extLst>
              <a:ext uri="{FF2B5EF4-FFF2-40B4-BE49-F238E27FC236}">
                <a16:creationId xmlns:a16="http://schemas.microsoft.com/office/drawing/2014/main" id="{D069177E-9CFD-48AF-9888-E08457509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71563"/>
            <a:ext cx="3309938"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B6CF554F-DDCB-4870-BA95-7B7DAD18C2D0}"/>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9" name="TextBox 6">
            <a:extLst>
              <a:ext uri="{FF2B5EF4-FFF2-40B4-BE49-F238E27FC236}">
                <a16:creationId xmlns:a16="http://schemas.microsoft.com/office/drawing/2014/main" id="{A0519950-E492-472A-988F-181E4FEFB2C7}"/>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BB3E2BBB-0E72-496E-9E70-350ED2843BEB}"/>
              </a:ext>
            </a:extLst>
          </p:cNvPr>
          <p:cNvSpPr txBox="1">
            <a:spLocks noChangeArrowheads="1"/>
          </p:cNvSpPr>
          <p:nvPr/>
        </p:nvSpPr>
        <p:spPr bwMode="auto">
          <a:xfrm>
            <a:off x="3186362" y="498761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7F54CE12-8853-4791-8D48-25EEAA01039E}"/>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
        <p:nvSpPr>
          <p:cNvPr id="10" name="TextBox 9">
            <a:extLst>
              <a:ext uri="{FF2B5EF4-FFF2-40B4-BE49-F238E27FC236}">
                <a16:creationId xmlns:a16="http://schemas.microsoft.com/office/drawing/2014/main" id="{56F52B00-4F44-497A-969B-37D35AB78844}"/>
              </a:ext>
            </a:extLst>
          </p:cNvPr>
          <p:cNvSpPr txBox="1"/>
          <p:nvPr/>
        </p:nvSpPr>
        <p:spPr bwMode="auto">
          <a:xfrm>
            <a:off x="242596" y="751344"/>
            <a:ext cx="880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fontAlgn="auto">
              <a:spcBef>
                <a:spcPts val="0"/>
              </a:spcBef>
              <a:spcAft>
                <a:spcPts val="0"/>
              </a:spcAft>
              <a:buNone/>
              <a:defRPr/>
            </a:pPr>
            <a:r>
              <a:rPr lang="en-GB" sz="2400" dirty="0">
                <a:latin typeface="XCCW Joined 1a" panose="03050602040000000000" pitchFamily="66" charset="0"/>
              </a:rPr>
              <a:t>Are the groups equal or unequal?</a:t>
            </a:r>
            <a:endParaRPr lang="en-GB" sz="4800" dirty="0">
              <a:latin typeface="XCCW Joined 1a" panose="03050602040000000000" pitchFamily="66" charset="0"/>
              <a:ea typeface="Myriad Pro Semibold" charset="0"/>
              <a:cs typeface="Myriad Pro Semi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a:extLst>
              <a:ext uri="{FF2B5EF4-FFF2-40B4-BE49-F238E27FC236}">
                <a16:creationId xmlns:a16="http://schemas.microsoft.com/office/drawing/2014/main" id="{356ED05A-996E-433C-AC24-761A1B21B5DE}"/>
              </a:ext>
            </a:extLst>
          </p:cNvPr>
          <p:cNvSpPr>
            <a:spLocks noGrp="1" noChangeArrowheads="1"/>
          </p:cNvSpPr>
          <p:nvPr>
            <p:ph type="body" sz="quarter" idx="11"/>
          </p:nvPr>
        </p:nvSpPr>
        <p:spPr>
          <a:xfrm>
            <a:off x="0" y="0"/>
            <a:ext cx="9144000" cy="630238"/>
          </a:xfrm>
        </p:spPr>
        <p:txBody>
          <a:bodyPr/>
          <a:lstStyle/>
          <a:p>
            <a:pPr marL="0" indent="0">
              <a:tabLst>
                <a:tab pos="2243138" algn="l"/>
              </a:tabLst>
            </a:pPr>
            <a:endPar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endParaRPr>
          </a:p>
        </p:txBody>
      </p:sp>
      <p:pic>
        <p:nvPicPr>
          <p:cNvPr id="44035" name="Picture 3">
            <a:extLst>
              <a:ext uri="{FF2B5EF4-FFF2-40B4-BE49-F238E27FC236}">
                <a16:creationId xmlns:a16="http://schemas.microsoft.com/office/drawing/2014/main" id="{59B95042-B1BF-4581-B23B-A1D1A1366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535995"/>
            <a:ext cx="78390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a:extLst>
              <a:ext uri="{FF2B5EF4-FFF2-40B4-BE49-F238E27FC236}">
                <a16:creationId xmlns:a16="http://schemas.microsoft.com/office/drawing/2014/main" id="{6BE5A98A-EFA0-42FE-8A8D-F76C82ECD66B}"/>
              </a:ext>
            </a:extLst>
          </p:cNvPr>
          <p:cNvSpPr txBox="1">
            <a:spLocks noChangeArrowheads="1"/>
          </p:cNvSpPr>
          <p:nvPr/>
        </p:nvSpPr>
        <p:spPr bwMode="auto">
          <a:xfrm>
            <a:off x="2411413" y="5143397"/>
            <a:ext cx="432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6 equal groups. </a:t>
            </a:r>
          </a:p>
        </p:txBody>
      </p:sp>
      <p:sp>
        <p:nvSpPr>
          <p:cNvPr id="6" name="Rectangle 5">
            <a:extLst>
              <a:ext uri="{FF2B5EF4-FFF2-40B4-BE49-F238E27FC236}">
                <a16:creationId xmlns:a16="http://schemas.microsoft.com/office/drawing/2014/main" id="{E3897242-3DE4-4F02-85C9-EE72D4C4AE53}"/>
              </a:ext>
            </a:extLst>
          </p:cNvPr>
          <p:cNvSpPr>
            <a:spLocks noChangeArrowheads="1"/>
          </p:cNvSpPr>
          <p:nvPr/>
        </p:nvSpPr>
        <p:spPr bwMode="auto">
          <a:xfrm>
            <a:off x="2411413" y="5732963"/>
            <a:ext cx="3438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3 equal groups.</a:t>
            </a:r>
          </a:p>
        </p:txBody>
      </p:sp>
      <p:sp>
        <p:nvSpPr>
          <p:cNvPr id="7" name="TextBox 6">
            <a:extLst>
              <a:ext uri="{FF2B5EF4-FFF2-40B4-BE49-F238E27FC236}">
                <a16:creationId xmlns:a16="http://schemas.microsoft.com/office/drawing/2014/main" id="{309D9DA7-2343-4587-B23A-19107731558F}"/>
              </a:ext>
            </a:extLst>
          </p:cNvPr>
          <p:cNvSpPr txBox="1">
            <a:spLocks noChangeArrowheads="1"/>
          </p:cNvSpPr>
          <p:nvPr/>
        </p:nvSpPr>
        <p:spPr bwMode="auto">
          <a:xfrm>
            <a:off x="5882380" y="507572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8" name="TextBox 7">
            <a:extLst>
              <a:ext uri="{FF2B5EF4-FFF2-40B4-BE49-F238E27FC236}">
                <a16:creationId xmlns:a16="http://schemas.microsoft.com/office/drawing/2014/main" id="{8FFF7FFC-3841-47B8-90F1-0506DFADFB00}"/>
              </a:ext>
            </a:extLst>
          </p:cNvPr>
          <p:cNvSpPr txBox="1">
            <a:spLocks noChangeArrowheads="1"/>
          </p:cNvSpPr>
          <p:nvPr/>
        </p:nvSpPr>
        <p:spPr bwMode="auto">
          <a:xfrm>
            <a:off x="5943878" y="5683314"/>
            <a:ext cx="428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FF0000"/>
                </a:solidFill>
                <a:latin typeface="Myriad Pro Semibold"/>
                <a:ea typeface="Myriad Pro Semibold"/>
                <a:cs typeface="Myriad Pro Semibold"/>
                <a:sym typeface="Wingdings" panose="05000000000000000000" pitchFamily="2" charset="2"/>
              </a:rPr>
              <a:t></a:t>
            </a:r>
            <a:endParaRPr lang="en-GB" altLang="en-US" sz="3000" dirty="0">
              <a:solidFill>
                <a:srgbClr val="FF0000"/>
              </a:solidFill>
              <a:latin typeface="Myriad Pro Semibold"/>
              <a:ea typeface="Myriad Pro Semibold"/>
              <a:cs typeface="Myriad Pro Semibold"/>
            </a:endParaRPr>
          </a:p>
        </p:txBody>
      </p:sp>
      <p:sp>
        <p:nvSpPr>
          <p:cNvPr id="2" name="TextBox 1"/>
          <p:cNvSpPr txBox="1"/>
          <p:nvPr/>
        </p:nvSpPr>
        <p:spPr bwMode="auto">
          <a:xfrm>
            <a:off x="1430403" y="764704"/>
            <a:ext cx="6283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US" sz="2400" dirty="0">
                <a:latin typeface="Myriad Pro" panose="020B0503030403020204" pitchFamily="34" charset="0"/>
              </a:rPr>
              <a:t>Which sentence correctly describes the picture?</a:t>
            </a:r>
          </a:p>
        </p:txBody>
      </p:sp>
      <p:sp>
        <p:nvSpPr>
          <p:cNvPr id="9" name="TextBox 8">
            <a:extLst>
              <a:ext uri="{FF2B5EF4-FFF2-40B4-BE49-F238E27FC236}">
                <a16:creationId xmlns:a16="http://schemas.microsoft.com/office/drawing/2014/main" id="{C52AFAE8-D5F9-43E9-98E4-8189B99F6590}"/>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417</Words>
  <Application>Microsoft Office PowerPoint</Application>
  <PresentationFormat>On-screen Show (4:3)</PresentationFormat>
  <Paragraphs>117</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Comic Sans MS</vt:lpstr>
      <vt:lpstr>Myriad Pro</vt:lpstr>
      <vt:lpstr>Myriad Pro Semibold</vt:lpstr>
      <vt:lpstr>XCCW Joined 1a</vt: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2019-06-19T10:42:03Z</dcterms:created>
  <dcterms:modified xsi:type="dcterms:W3CDTF">2021-11-14T13:25:52Z</dcterms:modified>
</cp:coreProperties>
</file>