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25" r:id="rId3"/>
    <p:sldId id="324" r:id="rId4"/>
    <p:sldId id="282" r:id="rId5"/>
    <p:sldId id="258" r:id="rId6"/>
    <p:sldId id="405" r:id="rId7"/>
    <p:sldId id="40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871" autoAdjust="0"/>
  </p:normalViewPr>
  <p:slideViewPr>
    <p:cSldViewPr snapToGrid="0">
      <p:cViewPr>
        <p:scale>
          <a:sx n="97" d="100"/>
          <a:sy n="97" d="100"/>
        </p:scale>
        <p:origin x="-10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sha Banks" userId="4d36bd70-ef7a-4647-b079-ab563e0911f3" providerId="ADAL" clId="{B875D5D3-6699-4E83-A9EA-78D6140F5F62}"/>
    <pc:docChg chg="delSld">
      <pc:chgData name="Trisha Banks" userId="4d36bd70-ef7a-4647-b079-ab563e0911f3" providerId="ADAL" clId="{B875D5D3-6699-4E83-A9EA-78D6140F5F62}" dt="2021-12-29T14:37:27.304" v="3" actId="47"/>
      <pc:docMkLst>
        <pc:docMk/>
      </pc:docMkLst>
      <pc:sldChg chg="del">
        <pc:chgData name="Trisha Banks" userId="4d36bd70-ef7a-4647-b079-ab563e0911f3" providerId="ADAL" clId="{B875D5D3-6699-4E83-A9EA-78D6140F5F62}" dt="2021-12-29T14:37:08.447" v="0" actId="47"/>
        <pc:sldMkLst>
          <pc:docMk/>
          <pc:sldMk cId="980198169" sldId="320"/>
        </pc:sldMkLst>
      </pc:sldChg>
      <pc:sldChg chg="del">
        <pc:chgData name="Trisha Banks" userId="4d36bd70-ef7a-4647-b079-ab563e0911f3" providerId="ADAL" clId="{B875D5D3-6699-4E83-A9EA-78D6140F5F62}" dt="2021-12-29T14:37:27.304" v="3" actId="47"/>
        <pc:sldMkLst>
          <pc:docMk/>
          <pc:sldMk cId="2446881743" sldId="321"/>
        </pc:sldMkLst>
      </pc:sldChg>
      <pc:sldChg chg="del">
        <pc:chgData name="Trisha Banks" userId="4d36bd70-ef7a-4647-b079-ab563e0911f3" providerId="ADAL" clId="{B875D5D3-6699-4E83-A9EA-78D6140F5F62}" dt="2021-12-29T14:37:12.312" v="1" actId="47"/>
        <pc:sldMkLst>
          <pc:docMk/>
          <pc:sldMk cId="2218520702" sldId="322"/>
        </pc:sldMkLst>
      </pc:sldChg>
      <pc:sldChg chg="del">
        <pc:chgData name="Trisha Banks" userId="4d36bd70-ef7a-4647-b079-ab563e0911f3" providerId="ADAL" clId="{B875D5D3-6699-4E83-A9EA-78D6140F5F62}" dt="2021-12-29T14:37:14.005" v="2" actId="47"/>
        <pc:sldMkLst>
          <pc:docMk/>
          <pc:sldMk cId="3217211050" sldId="323"/>
        </pc:sldMkLst>
      </pc:sldChg>
    </pc:docChg>
  </pc:docChgLst>
  <pc:docChgLst>
    <pc:chgData name="Mark Banks" userId="7807d103c4cde4a1" providerId="LiveId" clId="{CF204A29-5501-4153-A96A-FEDADED3E147}"/>
    <pc:docChg chg="modSld">
      <pc:chgData name="Mark Banks" userId="7807d103c4cde4a1" providerId="LiveId" clId="{CF204A29-5501-4153-A96A-FEDADED3E147}" dt="2021-12-29T13:03:45.005" v="5" actId="1076"/>
      <pc:docMkLst>
        <pc:docMk/>
      </pc:docMkLst>
      <pc:sldChg chg="modSp mod">
        <pc:chgData name="Mark Banks" userId="7807d103c4cde4a1" providerId="LiveId" clId="{CF204A29-5501-4153-A96A-FEDADED3E147}" dt="2021-12-29T13:03:45.005" v="5" actId="1076"/>
        <pc:sldMkLst>
          <pc:docMk/>
          <pc:sldMk cId="2218520702" sldId="322"/>
        </pc:sldMkLst>
        <pc:graphicFrameChg chg="mod">
          <ac:chgData name="Mark Banks" userId="7807d103c4cde4a1" providerId="LiveId" clId="{CF204A29-5501-4153-A96A-FEDADED3E147}" dt="2021-12-29T13:03:45.005" v="5" actId="1076"/>
          <ac:graphicFrameMkLst>
            <pc:docMk/>
            <pc:sldMk cId="2218520702" sldId="322"/>
            <ac:graphicFrameMk id="3" creationId="{00000000-0000-0000-0000-000000000000}"/>
          </ac:graphicFrameMkLst>
        </pc:graphicFrameChg>
      </pc:sldChg>
      <pc:sldChg chg="addSp modSp mod">
        <pc:chgData name="Mark Banks" userId="7807d103c4cde4a1" providerId="LiveId" clId="{CF204A29-5501-4153-A96A-FEDADED3E147}" dt="2021-12-29T12:58:41.554" v="1" actId="1076"/>
        <pc:sldMkLst>
          <pc:docMk/>
          <pc:sldMk cId="4206816350" sldId="405"/>
        </pc:sldMkLst>
        <pc:picChg chg="add mod">
          <ac:chgData name="Mark Banks" userId="7807d103c4cde4a1" providerId="LiveId" clId="{CF204A29-5501-4153-A96A-FEDADED3E147}" dt="2021-12-29T12:58:41.554" v="1" actId="1076"/>
          <ac:picMkLst>
            <pc:docMk/>
            <pc:sldMk cId="4206816350" sldId="405"/>
            <ac:picMk id="5" creationId="{FCC70073-337D-4498-ABEE-5467B6157037}"/>
          </ac:picMkLst>
        </pc:picChg>
      </pc:sldChg>
      <pc:sldChg chg="addSp modSp mod">
        <pc:chgData name="Mark Banks" userId="7807d103c4cde4a1" providerId="LiveId" clId="{CF204A29-5501-4153-A96A-FEDADED3E147}" dt="2021-12-29T12:58:54.491" v="3" actId="1076"/>
        <pc:sldMkLst>
          <pc:docMk/>
          <pc:sldMk cId="4180925185" sldId="406"/>
        </pc:sldMkLst>
        <pc:picChg chg="add mod">
          <ac:chgData name="Mark Banks" userId="7807d103c4cde4a1" providerId="LiveId" clId="{CF204A29-5501-4153-A96A-FEDADED3E147}" dt="2021-12-29T12:58:54.491" v="3" actId="1076"/>
          <ac:picMkLst>
            <pc:docMk/>
            <pc:sldMk cId="4180925185" sldId="406"/>
            <ac:picMk id="5" creationId="{17C77C0F-E10F-4168-AA67-1A0123F93B6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CABD0-5AF1-4792-9D7C-6F49EBB19DCB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E72B4-9C9E-4057-A383-A954551F5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60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2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1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70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8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65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31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8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58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11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63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34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AE437-9548-49BB-86F7-18D3CF8B28EF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4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bbc.co.uk/programmes/p01zfxnh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bc.co.uk/programmes/p01zfxnh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077" y="135369"/>
            <a:ext cx="6648450" cy="646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1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42FE2B-B860-46FF-8D53-A3CBD09119F5}"/>
              </a:ext>
            </a:extLst>
          </p:cNvPr>
          <p:cNvSpPr txBox="1"/>
          <p:nvPr/>
        </p:nvSpPr>
        <p:spPr>
          <a:xfrm>
            <a:off x="1876301" y="653143"/>
            <a:ext cx="82771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Day 1 </a:t>
            </a:r>
          </a:p>
          <a:p>
            <a:pPr algn="ctr"/>
            <a:r>
              <a:rPr lang="en-GB" sz="5400" dirty="0"/>
              <a:t>Experience Day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2495550"/>
            <a:ext cx="64103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69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21FFAB-4B01-4692-BC59-F25006581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Experience day 1 – To explore and understand life in Stone Age Britain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6B4F6-506A-4248-B4CE-6E8ABF401A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32ADDF3-A3FB-409B-8374-8EB069CE7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230" y="1825625"/>
            <a:ext cx="8651161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3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What was life like in the Stone 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2674" y="1825625"/>
            <a:ext cx="4941125" cy="43513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https://www.bbc.co.uk/programmes/p01zfxnh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5252"/>
            <a:ext cx="609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94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36" b="93050" l="2400" r="9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24177"/>
            <a:ext cx="2381250" cy="24669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41793" y="2674929"/>
            <a:ext cx="7529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https://www.bbc.co.uk/programmes/p01zfxnh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787FEC-405E-4FD2-BEB8-653E8E235F63}"/>
              </a:ext>
            </a:extLst>
          </p:cNvPr>
          <p:cNvSpPr txBox="1"/>
          <p:nvPr/>
        </p:nvSpPr>
        <p:spPr>
          <a:xfrm>
            <a:off x="470647" y="5849471"/>
            <a:ext cx="32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Rinse the session for vocabulary. </a:t>
            </a:r>
          </a:p>
        </p:txBody>
      </p:sp>
    </p:spTree>
    <p:extLst>
      <p:ext uri="{BB962C8B-B14F-4D97-AF65-F5344CB8AC3E}">
        <p14:creationId xmlns:p14="http://schemas.microsoft.com/office/powerpoint/2010/main" val="95935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FB3D39-1746-4C53-9FF2-6D9533495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What was life like in Stone Age Britain?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2C4426-8CA2-4908-A4B1-CDEE4B9DE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Using </a:t>
            </a:r>
            <a:r>
              <a:rPr lang="en-GB" dirty="0" err="1">
                <a:solidFill>
                  <a:schemeClr val="bg1"/>
                </a:solidFill>
              </a:rPr>
              <a:t>ipads</a:t>
            </a:r>
            <a:r>
              <a:rPr lang="en-GB" dirty="0">
                <a:solidFill>
                  <a:schemeClr val="bg1"/>
                </a:solidFill>
              </a:rPr>
              <a:t>, computers, books research in groups of 3 or 4 what life was like in Mesolithic Britain.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Write a list of adjectives using as many of the </a:t>
            </a:r>
            <a:r>
              <a:rPr lang="en-GB" dirty="0" err="1"/>
              <a:t>Fantastics</a:t>
            </a:r>
            <a:r>
              <a:rPr lang="en-GB" dirty="0"/>
              <a:t> as possible to describe what life was like. Prepare to share your work.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C70073-337D-4498-ABEE-5467B6157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867" y="4257992"/>
            <a:ext cx="78200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16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FB3D39-1746-4C53-9FF2-6D9533495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What was life like in Stone Age Britain?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2C4426-8CA2-4908-A4B1-CDEE4B9DE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Using </a:t>
            </a:r>
            <a:r>
              <a:rPr lang="en-GB" dirty="0" err="1">
                <a:solidFill>
                  <a:schemeClr val="bg1"/>
                </a:solidFill>
              </a:rPr>
              <a:t>ipads</a:t>
            </a:r>
            <a:r>
              <a:rPr lang="en-GB" dirty="0">
                <a:solidFill>
                  <a:schemeClr val="bg1"/>
                </a:solidFill>
              </a:rPr>
              <a:t>, computers, books research in groups of 3 or 4 what life was like in </a:t>
            </a:r>
            <a:r>
              <a:rPr lang="en-GB" dirty="0">
                <a:solidFill>
                  <a:srgbClr val="FFFF00"/>
                </a:solidFill>
              </a:rPr>
              <a:t>Neolithic</a:t>
            </a:r>
            <a:r>
              <a:rPr lang="en-GB" dirty="0">
                <a:solidFill>
                  <a:schemeClr val="bg1"/>
                </a:solidFill>
              </a:rPr>
              <a:t> Britain.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Write a list of adjectives using as many of the </a:t>
            </a:r>
            <a:r>
              <a:rPr lang="en-GB" dirty="0" err="1"/>
              <a:t>Fantastics</a:t>
            </a:r>
            <a:r>
              <a:rPr lang="en-GB" dirty="0"/>
              <a:t> as possible to describe what life was like. Prepare to share your work.</a:t>
            </a:r>
          </a:p>
          <a:p>
            <a:endParaRPr lang="en-GB" dirty="0"/>
          </a:p>
          <a:p>
            <a:r>
              <a:rPr lang="en-GB" dirty="0"/>
              <a:t>What are the main similarities? </a:t>
            </a:r>
          </a:p>
          <a:p>
            <a:r>
              <a:rPr lang="en-GB" dirty="0"/>
              <a:t>What are the main differences?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C77C0F-E10F-4168-AA67-1A0123F93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7" y="5915025"/>
            <a:ext cx="78200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25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164</Words>
  <Application>Microsoft Office PowerPoint</Application>
  <PresentationFormat>Custom</PresentationFormat>
  <Paragraphs>18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Experience day 1 – To explore and understand life in Stone Age Britain</vt:lpstr>
      <vt:lpstr>What was life like in the Stone Age?</vt:lpstr>
      <vt:lpstr>PowerPoint Presentation</vt:lpstr>
      <vt:lpstr>What was life like in Stone Age Britain? </vt:lpstr>
      <vt:lpstr>What was life like in Stone Age Britain?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roberta.cresswell</dc:creator>
  <cp:lastModifiedBy>local_admin</cp:lastModifiedBy>
  <cp:revision>95</cp:revision>
  <dcterms:created xsi:type="dcterms:W3CDTF">2020-07-14T14:52:15Z</dcterms:created>
  <dcterms:modified xsi:type="dcterms:W3CDTF">2022-01-04T16:03:34Z</dcterms:modified>
</cp:coreProperties>
</file>