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321" r:id="rId3"/>
    <p:sldId id="367" r:id="rId4"/>
    <p:sldId id="265" r:id="rId5"/>
    <p:sldId id="302" r:id="rId6"/>
    <p:sldId id="371" r:id="rId7"/>
    <p:sldId id="372" r:id="rId8"/>
    <p:sldId id="314" r:id="rId9"/>
    <p:sldId id="315" r:id="rId10"/>
    <p:sldId id="303" r:id="rId11"/>
    <p:sldId id="373" r:id="rId12"/>
    <p:sldId id="374" r:id="rId13"/>
    <p:sldId id="375" r:id="rId14"/>
    <p:sldId id="376" r:id="rId15"/>
    <p:sldId id="304" r:id="rId16"/>
    <p:sldId id="377" r:id="rId17"/>
    <p:sldId id="37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8871" autoAdjust="0"/>
  </p:normalViewPr>
  <p:slideViewPr>
    <p:cSldViewPr snapToGrid="0">
      <p:cViewPr varScale="1">
        <p:scale>
          <a:sx n="60" d="100"/>
          <a:sy n="60" d="100"/>
        </p:scale>
        <p:origin x="908" y="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1CABD0-5AF1-4792-9D7C-6F49EBB19DCB}" type="datetimeFigureOut">
              <a:rPr lang="en-GB" smtClean="0"/>
              <a:t>06/01/2022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FE72B4-9C9E-4057-A383-A954551F52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3600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We need to remember the tasks on Experience Day 2 – Making fires, striking flint, turning wood, cooking, making tools, sharpening flint, chipping flint, knapping flint, trimming flint, skinning deer, cleaning animal skins, scraping hide, sharpening bone, throwing spears, repairing homes.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FE72B4-9C9E-4057-A383-A954551F5207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5849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We need to remember the tasks on Experience Day 2 – Making fires, striking flint, turning wood, cooking, making tools, sharpening flint, chipping flint, knapping flint, trimming flint, skinning deer, cleaning animal skins, scraping hide, sharpening bone, throwing spears, repairing homes.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FE72B4-9C9E-4057-A383-A954551F5207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71510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We need to remember the tasks on Experience Day 2 – Making fires, striking flint, turning wood, cooking, making tools, sharpening flint, chipping flint, knapping flint, trimming flint, skinning deer, cleaning animal skins, scraping hide, sharpening bone, throwing spears, repairing homes.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FE72B4-9C9E-4057-A383-A954551F5207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09406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We need to remember the tasks on Experience Day 2 – Making fires, striking flint, turning wood, cooking, making tools, sharpening flint, chipping flint, knapping flint, trimming flint, skinning deer, cleaning animal skins, scraping hide, sharpening bone, throwing spears, repairing homes.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FE72B4-9C9E-4057-A383-A954551F5207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67079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AE437-9548-49BB-86F7-18D3CF8B28EF}" type="datetimeFigureOut">
              <a:rPr lang="en-GB" smtClean="0"/>
              <a:t>06/01/2022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B83C9-A4EA-42F0-8C5A-C8A7AD219711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922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AE437-9548-49BB-86F7-18D3CF8B28EF}" type="datetimeFigureOut">
              <a:rPr lang="en-GB" smtClean="0"/>
              <a:t>06/01/2022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B83C9-A4EA-42F0-8C5A-C8A7AD2197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719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AE437-9548-49BB-86F7-18D3CF8B28EF}" type="datetimeFigureOut">
              <a:rPr lang="en-GB" smtClean="0"/>
              <a:t>06/01/2022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B83C9-A4EA-42F0-8C5A-C8A7AD2197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0708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AE437-9548-49BB-86F7-18D3CF8B28EF}" type="datetimeFigureOut">
              <a:rPr lang="en-GB" smtClean="0"/>
              <a:t>06/01/2022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B83C9-A4EA-42F0-8C5A-C8A7AD2197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281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AE437-9548-49BB-86F7-18D3CF8B28EF}" type="datetimeFigureOut">
              <a:rPr lang="en-GB" smtClean="0"/>
              <a:t>06/01/2022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B83C9-A4EA-42F0-8C5A-C8A7AD2197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9659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AE437-9548-49BB-86F7-18D3CF8B28EF}" type="datetimeFigureOut">
              <a:rPr lang="en-GB" smtClean="0"/>
              <a:t>06/01/2022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B83C9-A4EA-42F0-8C5A-C8A7AD2197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8318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AE437-9548-49BB-86F7-18D3CF8B28EF}" type="datetimeFigureOut">
              <a:rPr lang="en-GB" smtClean="0"/>
              <a:t>06/01/2022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B83C9-A4EA-42F0-8C5A-C8A7AD2197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089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AE437-9548-49BB-86F7-18D3CF8B28EF}" type="datetimeFigureOut">
              <a:rPr lang="en-GB" smtClean="0"/>
              <a:t>06/01/2022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B83C9-A4EA-42F0-8C5A-C8A7AD2197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9585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AE437-9548-49BB-86F7-18D3CF8B28EF}" type="datetimeFigureOut">
              <a:rPr lang="en-GB" smtClean="0"/>
              <a:t>06/01/2022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B83C9-A4EA-42F0-8C5A-C8A7AD2197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0113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AE437-9548-49BB-86F7-18D3CF8B28EF}" type="datetimeFigureOut">
              <a:rPr lang="en-GB" smtClean="0"/>
              <a:t>06/01/2022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B83C9-A4EA-42F0-8C5A-C8A7AD2197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6635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AE437-9548-49BB-86F7-18D3CF8B28EF}" type="datetimeFigureOut">
              <a:rPr lang="en-GB" smtClean="0"/>
              <a:t>06/01/2022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B83C9-A4EA-42F0-8C5A-C8A7AD2197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3341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AE437-9548-49BB-86F7-18D3CF8B28EF}" type="datetimeFigureOut">
              <a:rPr lang="en-GB" smtClean="0"/>
              <a:t>06/01/2022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2B83C9-A4EA-42F0-8C5A-C8A7AD219711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149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5077" y="135369"/>
            <a:ext cx="6648450" cy="6462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1195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bg1">
                    <a:lumMod val="95000"/>
                  </a:schemeClr>
                </a:solidFill>
              </a:rPr>
              <a:t>Describe three tasks using powerful ‘</a:t>
            </a:r>
            <a:r>
              <a:rPr lang="en-GB" b="1" dirty="0" err="1">
                <a:solidFill>
                  <a:schemeClr val="bg1">
                    <a:lumMod val="95000"/>
                  </a:schemeClr>
                </a:solidFill>
              </a:rPr>
              <a:t>ing</a:t>
            </a:r>
            <a:r>
              <a:rPr lang="en-GB" b="1" dirty="0">
                <a:solidFill>
                  <a:schemeClr val="bg1">
                    <a:lumMod val="95000"/>
                  </a:schemeClr>
                </a:solidFill>
              </a:rPr>
              <a:t>’ verbs. </a:t>
            </a:r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b="1" dirty="0">
                <a:solidFill>
                  <a:schemeClr val="bg1">
                    <a:lumMod val="95000"/>
                  </a:schemeClr>
                </a:solidFill>
              </a:rPr>
              <a:t>What tasks did we learn about?</a:t>
            </a:r>
          </a:p>
          <a:p>
            <a:r>
              <a:rPr lang="en-GB" b="1" dirty="0">
                <a:solidFill>
                  <a:schemeClr val="bg1">
                    <a:lumMod val="95000"/>
                  </a:schemeClr>
                </a:solidFill>
              </a:rPr>
              <a:t>making fires, striking flint, turning wood, cooking, making tools, sharpening flint, chipping flint, knapping flint, trimming flint, skinning deer, cleaning animal skins, scraping hide, sharpening bone, throwing spears, repairing homes. </a:t>
            </a:r>
            <a:endParaRPr lang="en-GB" dirty="0">
              <a:solidFill>
                <a:schemeClr val="bg1">
                  <a:lumMod val="95000"/>
                </a:schemeClr>
              </a:solidFill>
            </a:endParaRPr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95943" y="66824"/>
            <a:ext cx="23471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Learning chunk 2</a:t>
            </a:r>
          </a:p>
        </p:txBody>
      </p:sp>
    </p:spTree>
    <p:extLst>
      <p:ext uri="{BB962C8B-B14F-4D97-AF65-F5344CB8AC3E}">
        <p14:creationId xmlns:p14="http://schemas.microsoft.com/office/powerpoint/2010/main" val="5574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What tasks do we remember from the pictures or from Experience Day 2?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3061447" cy="4351338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Verbs</a:t>
            </a:r>
          </a:p>
          <a:p>
            <a:pPr marL="0" indent="0">
              <a:buNone/>
            </a:pPr>
            <a:r>
              <a:rPr lang="en-GB" dirty="0">
                <a:solidFill>
                  <a:schemeClr val="bg1"/>
                </a:solidFill>
              </a:rPr>
              <a:t>Skinning</a:t>
            </a:r>
          </a:p>
          <a:p>
            <a:pPr marL="0" indent="0">
              <a:buNone/>
            </a:pPr>
            <a:r>
              <a:rPr lang="en-GB" dirty="0">
                <a:solidFill>
                  <a:schemeClr val="bg1"/>
                </a:solidFill>
              </a:rPr>
              <a:t>Striking </a:t>
            </a:r>
          </a:p>
          <a:p>
            <a:pPr marL="0" indent="0">
              <a:buNone/>
            </a:pPr>
            <a:r>
              <a:rPr lang="en-GB" dirty="0">
                <a:solidFill>
                  <a:schemeClr val="bg1"/>
                </a:solidFill>
              </a:rPr>
              <a:t>Making</a:t>
            </a:r>
          </a:p>
          <a:p>
            <a:pPr marL="0" indent="0">
              <a:buNone/>
            </a:pPr>
            <a:r>
              <a:rPr lang="en-GB" dirty="0">
                <a:solidFill>
                  <a:schemeClr val="bg1"/>
                </a:solidFill>
              </a:rPr>
              <a:t>Sharpening </a:t>
            </a:r>
          </a:p>
          <a:p>
            <a:pPr marL="0" indent="0">
              <a:buNone/>
            </a:pPr>
            <a:r>
              <a:rPr lang="en-GB" dirty="0">
                <a:solidFill>
                  <a:schemeClr val="bg1"/>
                </a:solidFill>
              </a:rPr>
              <a:t>Cooking</a:t>
            </a:r>
          </a:p>
          <a:p>
            <a:pPr marL="0" indent="0">
              <a:buNone/>
            </a:pPr>
            <a:r>
              <a:rPr lang="en-GB" dirty="0">
                <a:solidFill>
                  <a:schemeClr val="bg1"/>
                </a:solidFill>
              </a:rPr>
              <a:t>More? </a:t>
            </a:r>
          </a:p>
          <a:p>
            <a:pPr marL="0" indent="0">
              <a:buNone/>
            </a:pP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636B9F-840D-467A-959F-7D1F860383B9}"/>
              </a:ext>
            </a:extLst>
          </p:cNvPr>
          <p:cNvSpPr txBox="1"/>
          <p:nvPr/>
        </p:nvSpPr>
        <p:spPr>
          <a:xfrm>
            <a:off x="0" y="6251560"/>
            <a:ext cx="68623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</a:rPr>
              <a:t>Learning chunk 2 – Initiate - Three verbs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36C0DDA-4047-473B-9B0E-C8EDA46A4921}"/>
              </a:ext>
            </a:extLst>
          </p:cNvPr>
          <p:cNvSpPr txBox="1">
            <a:spLocks/>
          </p:cNvSpPr>
          <p:nvPr/>
        </p:nvSpPr>
        <p:spPr>
          <a:xfrm>
            <a:off x="7983070" y="1690688"/>
            <a:ext cx="306144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>
                <a:solidFill>
                  <a:schemeClr val="bg1"/>
                </a:solidFill>
              </a:rPr>
              <a:t>Deer</a:t>
            </a:r>
          </a:p>
          <a:p>
            <a:pPr marL="0" indent="0">
              <a:buNone/>
            </a:pPr>
            <a:r>
              <a:rPr lang="en-GB" dirty="0">
                <a:solidFill>
                  <a:schemeClr val="bg1"/>
                </a:solidFill>
              </a:rPr>
              <a:t>Flint</a:t>
            </a:r>
          </a:p>
          <a:p>
            <a:pPr marL="0" indent="0">
              <a:buNone/>
            </a:pPr>
            <a:r>
              <a:rPr lang="en-GB" dirty="0">
                <a:solidFill>
                  <a:schemeClr val="bg1"/>
                </a:solidFill>
              </a:rPr>
              <a:t>Skins</a:t>
            </a:r>
          </a:p>
          <a:p>
            <a:pPr marL="0" indent="0">
              <a:buNone/>
            </a:pPr>
            <a:r>
              <a:rPr lang="en-GB" dirty="0">
                <a:solidFill>
                  <a:schemeClr val="bg1"/>
                </a:solidFill>
              </a:rPr>
              <a:t>Animal skins</a:t>
            </a:r>
          </a:p>
          <a:p>
            <a:pPr marL="0" indent="0">
              <a:buNone/>
            </a:pPr>
            <a:r>
              <a:rPr lang="en-GB" dirty="0">
                <a:solidFill>
                  <a:schemeClr val="bg1"/>
                </a:solidFill>
              </a:rPr>
              <a:t>Wood</a:t>
            </a:r>
          </a:p>
          <a:p>
            <a:pPr marL="0" indent="0">
              <a:buNone/>
            </a:pPr>
            <a:r>
              <a:rPr lang="en-GB" dirty="0">
                <a:solidFill>
                  <a:schemeClr val="bg1"/>
                </a:solidFill>
              </a:rPr>
              <a:t>Homes</a:t>
            </a:r>
          </a:p>
          <a:p>
            <a:pPr marL="0" indent="0">
              <a:buNone/>
            </a:pPr>
            <a:r>
              <a:rPr lang="en-GB" dirty="0">
                <a:solidFill>
                  <a:schemeClr val="bg1"/>
                </a:solidFill>
              </a:rPr>
              <a:t>bone</a:t>
            </a:r>
          </a:p>
        </p:txBody>
      </p:sp>
    </p:spTree>
    <p:extLst>
      <p:ext uri="{BB962C8B-B14F-4D97-AF65-F5344CB8AC3E}">
        <p14:creationId xmlns:p14="http://schemas.microsoft.com/office/powerpoint/2010/main" val="31810136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6636B9F-840D-467A-959F-7D1F860383B9}"/>
              </a:ext>
            </a:extLst>
          </p:cNvPr>
          <p:cNvSpPr txBox="1"/>
          <p:nvPr/>
        </p:nvSpPr>
        <p:spPr>
          <a:xfrm>
            <a:off x="0" y="6251560"/>
            <a:ext cx="66734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</a:rPr>
              <a:t>Learning chunk 2 – Model- Three verbs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EF73B52-8E2A-4560-AC69-2558CB498C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chemeClr val="bg1"/>
                </a:solidFill>
              </a:rPr>
              <a:t>People busied themselves:  striking flint to make flames; skinning deer to make caramel-coloured clothes and shaping bones to make exquisite jewellery.  </a:t>
            </a:r>
          </a:p>
        </p:txBody>
      </p:sp>
    </p:spTree>
    <p:extLst>
      <p:ext uri="{BB962C8B-B14F-4D97-AF65-F5344CB8AC3E}">
        <p14:creationId xmlns:p14="http://schemas.microsoft.com/office/powerpoint/2010/main" val="23861248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Describe three tasks using powerful ‘</a:t>
            </a:r>
            <a:r>
              <a:rPr lang="en-GB" dirty="0" err="1">
                <a:solidFill>
                  <a:schemeClr val="bg1"/>
                </a:solidFill>
              </a:rPr>
              <a:t>ing</a:t>
            </a:r>
            <a:r>
              <a:rPr lang="en-GB" dirty="0">
                <a:solidFill>
                  <a:schemeClr val="bg1"/>
                </a:solidFill>
              </a:rPr>
              <a:t>’ verbs.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636B9F-840D-467A-959F-7D1F860383B9}"/>
              </a:ext>
            </a:extLst>
          </p:cNvPr>
          <p:cNvSpPr txBox="1"/>
          <p:nvPr/>
        </p:nvSpPr>
        <p:spPr>
          <a:xfrm>
            <a:off x="0" y="6251560"/>
            <a:ext cx="68128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</a:rPr>
              <a:t>Learning chunk 2 – Enable - Three verbs</a:t>
            </a:r>
          </a:p>
        </p:txBody>
      </p:sp>
    </p:spTree>
    <p:extLst>
      <p:ext uri="{BB962C8B-B14F-4D97-AF65-F5344CB8AC3E}">
        <p14:creationId xmlns:p14="http://schemas.microsoft.com/office/powerpoint/2010/main" val="3213058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86031"/>
            <a:ext cx="11157857" cy="461666"/>
          </a:xfrm>
        </p:spPr>
        <p:txBody>
          <a:bodyPr>
            <a:normAutofit fontScale="90000"/>
          </a:bodyPr>
          <a:lstStyle/>
          <a:p>
            <a:r>
              <a:rPr lang="en-GB" sz="3000" b="1" dirty="0">
                <a:solidFill>
                  <a:schemeClr val="bg1">
                    <a:lumMod val="95000"/>
                  </a:schemeClr>
                </a:solidFill>
              </a:rPr>
              <a:t>Give a more detailed description of one of the materials, using a simile. </a:t>
            </a:r>
            <a:endParaRPr lang="en-GB" sz="30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2601" y="1381872"/>
            <a:ext cx="3220152" cy="3459069"/>
          </a:xfrm>
        </p:spPr>
        <p:txBody>
          <a:bodyPr/>
          <a:lstStyle/>
          <a:p>
            <a:pPr marL="0" indent="0">
              <a:buNone/>
            </a:pPr>
            <a:r>
              <a:rPr lang="en-GB" u="sng" dirty="0">
                <a:solidFill>
                  <a:schemeClr val="bg1"/>
                </a:solidFill>
              </a:rPr>
              <a:t>Noticing words</a:t>
            </a:r>
          </a:p>
          <a:p>
            <a:pPr marL="0" indent="0">
              <a:buNone/>
            </a:pPr>
            <a:r>
              <a:rPr lang="en-GB" dirty="0">
                <a:solidFill>
                  <a:schemeClr val="bg1"/>
                </a:solidFill>
              </a:rPr>
              <a:t>Thick</a:t>
            </a:r>
          </a:p>
          <a:p>
            <a:pPr marL="0" indent="0">
              <a:buNone/>
            </a:pPr>
            <a:r>
              <a:rPr lang="en-GB" dirty="0">
                <a:solidFill>
                  <a:schemeClr val="bg1"/>
                </a:solidFill>
              </a:rPr>
              <a:t>Shining flint</a:t>
            </a:r>
          </a:p>
          <a:p>
            <a:pPr marL="0" indent="0">
              <a:buNone/>
            </a:pPr>
            <a:r>
              <a:rPr lang="en-GB" dirty="0">
                <a:solidFill>
                  <a:schemeClr val="bg1"/>
                </a:solidFill>
              </a:rPr>
              <a:t>Gleaming in the sun</a:t>
            </a:r>
          </a:p>
          <a:p>
            <a:pPr marL="0" indent="0">
              <a:buNone/>
            </a:pPr>
            <a:r>
              <a:rPr lang="en-GB" dirty="0">
                <a:solidFill>
                  <a:schemeClr val="bg1"/>
                </a:solidFill>
              </a:rPr>
              <a:t>Spears glittering</a:t>
            </a:r>
          </a:p>
          <a:p>
            <a:pPr marL="0" indent="0">
              <a:buNone/>
            </a:pPr>
            <a:r>
              <a:rPr lang="en-GB" dirty="0">
                <a:solidFill>
                  <a:schemeClr val="bg1"/>
                </a:solidFill>
              </a:rPr>
              <a:t>Rippling in the moonlight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5943" y="66824"/>
            <a:ext cx="23471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Learning chunk 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5510E4-414F-45E2-8D17-917A3C3E3324}"/>
              </a:ext>
            </a:extLst>
          </p:cNvPr>
          <p:cNvSpPr txBox="1"/>
          <p:nvPr/>
        </p:nvSpPr>
        <p:spPr>
          <a:xfrm>
            <a:off x="0" y="6251560"/>
            <a:ext cx="59104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</a:rPr>
              <a:t>Learning chunk 3 – Initiate - Simile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A2A8F0D-167D-4BB8-829F-CD9A7E52E88A}"/>
              </a:ext>
            </a:extLst>
          </p:cNvPr>
          <p:cNvSpPr txBox="1">
            <a:spLocks/>
          </p:cNvSpPr>
          <p:nvPr/>
        </p:nvSpPr>
        <p:spPr>
          <a:xfrm>
            <a:off x="4485924" y="1524140"/>
            <a:ext cx="3220152" cy="34590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u="sng" dirty="0">
                <a:solidFill>
                  <a:schemeClr val="bg1"/>
                </a:solidFill>
              </a:rPr>
              <a:t>Touching words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>
                <a:solidFill>
                  <a:schemeClr val="bg1"/>
                </a:solidFill>
              </a:rPr>
              <a:t>Warm fur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>
                <a:solidFill>
                  <a:schemeClr val="bg1"/>
                </a:solidFill>
              </a:rPr>
              <a:t>Smooth as pebbles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>
                <a:solidFill>
                  <a:schemeClr val="bg1"/>
                </a:solidFill>
              </a:rPr>
              <a:t>White and smooth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E6E25F5-2B20-4BD0-8EBD-8ABFD0C17341}"/>
              </a:ext>
            </a:extLst>
          </p:cNvPr>
          <p:cNvSpPr txBox="1">
            <a:spLocks/>
          </p:cNvSpPr>
          <p:nvPr/>
        </p:nvSpPr>
        <p:spPr>
          <a:xfrm>
            <a:off x="8133648" y="1524139"/>
            <a:ext cx="3220152" cy="345906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u="sng" dirty="0">
                <a:solidFill>
                  <a:schemeClr val="bg1"/>
                </a:solidFill>
              </a:rPr>
              <a:t>Like a… words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>
                <a:solidFill>
                  <a:schemeClr val="bg1"/>
                </a:solidFill>
              </a:rPr>
              <a:t>Like a well-cut jewel, gleaming in the sun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>
              <a:solidFill>
                <a:schemeClr val="bg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>
                <a:solidFill>
                  <a:schemeClr val="bg1"/>
                </a:solidFill>
              </a:rPr>
              <a:t>Like a stream rippling in the moonlight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>
              <a:solidFill>
                <a:schemeClr val="bg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>
                <a:solidFill>
                  <a:schemeClr val="bg1"/>
                </a:solidFill>
              </a:rPr>
              <a:t>Like freshly-poured cream</a:t>
            </a:r>
          </a:p>
        </p:txBody>
      </p:sp>
    </p:spTree>
    <p:extLst>
      <p:ext uri="{BB962C8B-B14F-4D97-AF65-F5344CB8AC3E}">
        <p14:creationId xmlns:p14="http://schemas.microsoft.com/office/powerpoint/2010/main" val="23285973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943" y="365126"/>
            <a:ext cx="11157857" cy="461666"/>
          </a:xfrm>
        </p:spPr>
        <p:txBody>
          <a:bodyPr>
            <a:noAutofit/>
          </a:bodyPr>
          <a:lstStyle/>
          <a:p>
            <a:r>
              <a:rPr lang="en-GB" sz="3000" b="1" dirty="0">
                <a:solidFill>
                  <a:schemeClr val="bg1">
                    <a:lumMod val="95000"/>
                  </a:schemeClr>
                </a:solidFill>
              </a:rPr>
              <a:t>Give a more detailed description of one of the materials, using a simile. </a:t>
            </a:r>
            <a:endParaRPr lang="en-GB" sz="30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2601" y="1381872"/>
            <a:ext cx="10515600" cy="3459069"/>
          </a:xfrm>
        </p:spPr>
        <p:txBody>
          <a:bodyPr/>
          <a:lstStyle/>
          <a:p>
            <a:endParaRPr lang="en-GB" dirty="0"/>
          </a:p>
          <a:p>
            <a:r>
              <a:rPr lang="en-GB" b="1" dirty="0">
                <a:solidFill>
                  <a:schemeClr val="bg1"/>
                </a:solidFill>
              </a:rPr>
              <a:t>thick warm fur like a woolly mammoth’s coat</a:t>
            </a:r>
          </a:p>
          <a:p>
            <a:r>
              <a:rPr lang="en-GB" b="1" dirty="0">
                <a:solidFill>
                  <a:schemeClr val="bg1"/>
                </a:solidFill>
              </a:rPr>
              <a:t>flint shining like a well-cut jewel gleaming in the sun</a:t>
            </a:r>
          </a:p>
          <a:p>
            <a:r>
              <a:rPr lang="en-GB" b="1" dirty="0">
                <a:solidFill>
                  <a:schemeClr val="bg1"/>
                </a:solidFill>
              </a:rPr>
              <a:t>spears glittering like a stream rippling in the moonlight</a:t>
            </a:r>
          </a:p>
          <a:p>
            <a:r>
              <a:rPr lang="en-GB" b="1" dirty="0">
                <a:solidFill>
                  <a:schemeClr val="bg1"/>
                </a:solidFill>
              </a:rPr>
              <a:t>bone necklaces as smooth as pebbles</a:t>
            </a:r>
          </a:p>
          <a:p>
            <a:r>
              <a:rPr lang="en-GB" b="1" dirty="0">
                <a:solidFill>
                  <a:schemeClr val="bg1"/>
                </a:solidFill>
              </a:rPr>
              <a:t>white and smooth like freshly-poured cream. </a:t>
            </a:r>
            <a:endParaRPr lang="en-GB" dirty="0">
              <a:solidFill>
                <a:schemeClr val="bg1"/>
              </a:solidFill>
            </a:endParaRPr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95943" y="66824"/>
            <a:ext cx="23471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Learning chunk 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5510E4-414F-45E2-8D17-917A3C3E3324}"/>
              </a:ext>
            </a:extLst>
          </p:cNvPr>
          <p:cNvSpPr txBox="1"/>
          <p:nvPr/>
        </p:nvSpPr>
        <p:spPr>
          <a:xfrm>
            <a:off x="0" y="6251560"/>
            <a:ext cx="59104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</a:rPr>
              <a:t>Learning chunk 3 – Initiate - Simile</a:t>
            </a:r>
          </a:p>
        </p:txBody>
      </p:sp>
    </p:spTree>
    <p:extLst>
      <p:ext uri="{BB962C8B-B14F-4D97-AF65-F5344CB8AC3E}">
        <p14:creationId xmlns:p14="http://schemas.microsoft.com/office/powerpoint/2010/main" val="4527094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943" y="365125"/>
            <a:ext cx="11157857" cy="584775"/>
          </a:xfrm>
        </p:spPr>
        <p:txBody>
          <a:bodyPr>
            <a:normAutofit/>
          </a:bodyPr>
          <a:lstStyle/>
          <a:p>
            <a:r>
              <a:rPr lang="en-GB" sz="3000" b="1" dirty="0">
                <a:solidFill>
                  <a:schemeClr val="bg1">
                    <a:lumMod val="95000"/>
                  </a:schemeClr>
                </a:solidFill>
              </a:rPr>
              <a:t>Give a more detailed description of one of the materials, using a simile. </a:t>
            </a:r>
            <a:endParaRPr lang="en-GB" sz="30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6424" y="1248201"/>
            <a:ext cx="10515600" cy="3459069"/>
          </a:xfrm>
        </p:spPr>
        <p:txBody>
          <a:bodyPr/>
          <a:lstStyle/>
          <a:p>
            <a:pPr marL="0" indent="0">
              <a:buNone/>
            </a:pPr>
            <a:r>
              <a:rPr lang="en-GB" u="sng" dirty="0">
                <a:solidFill>
                  <a:schemeClr val="bg1"/>
                </a:solidFill>
              </a:rPr>
              <a:t>Provided sentence from the book – </a:t>
            </a:r>
          </a:p>
          <a:p>
            <a:pPr marL="0" indent="0">
              <a:buNone/>
            </a:pPr>
            <a:r>
              <a:rPr lang="en-GB" dirty="0">
                <a:solidFill>
                  <a:schemeClr val="bg1"/>
                </a:solidFill>
              </a:rPr>
              <a:t>Om’s people had none of the materials we have today.  Everything was made of wood, stone, animal skins or bone.  </a:t>
            </a:r>
          </a:p>
          <a:p>
            <a:pPr marL="0" indent="0">
              <a:buNone/>
            </a:pPr>
            <a:endParaRPr lang="en-GB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u="sng" dirty="0">
                <a:solidFill>
                  <a:schemeClr val="bg1"/>
                </a:solidFill>
              </a:rPr>
              <a:t>Teacher Model – </a:t>
            </a:r>
          </a:p>
          <a:p>
            <a:pPr marL="0" indent="0">
              <a:buNone/>
            </a:pPr>
            <a:r>
              <a:rPr lang="en-GB" dirty="0">
                <a:solidFill>
                  <a:schemeClr val="bg1"/>
                </a:solidFill>
              </a:rPr>
              <a:t>I wrapped myself in a thick mahogany </a:t>
            </a:r>
            <a:r>
              <a:rPr lang="en-GB" dirty="0" err="1">
                <a:solidFill>
                  <a:schemeClr val="bg1"/>
                </a:solidFill>
              </a:rPr>
              <a:t>auroch’s</a:t>
            </a:r>
            <a:r>
              <a:rPr lang="en-GB" dirty="0">
                <a:solidFill>
                  <a:schemeClr val="bg1"/>
                </a:solidFill>
              </a:rPr>
              <a:t> skin, feeling its soft warmth like a rug laid a the feet of the rising sun.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5943" y="66824"/>
            <a:ext cx="23471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Learning chunk 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5510E4-414F-45E2-8D17-917A3C3E3324}"/>
              </a:ext>
            </a:extLst>
          </p:cNvPr>
          <p:cNvSpPr txBox="1"/>
          <p:nvPr/>
        </p:nvSpPr>
        <p:spPr>
          <a:xfrm>
            <a:off x="0" y="6251560"/>
            <a:ext cx="58144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</a:rPr>
              <a:t>Learning chunk 3 – Model - Simile</a:t>
            </a:r>
          </a:p>
        </p:txBody>
      </p:sp>
    </p:spTree>
    <p:extLst>
      <p:ext uri="{BB962C8B-B14F-4D97-AF65-F5344CB8AC3E}">
        <p14:creationId xmlns:p14="http://schemas.microsoft.com/office/powerpoint/2010/main" val="31586651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71" y="2314949"/>
            <a:ext cx="11157857" cy="584775"/>
          </a:xfrm>
        </p:spPr>
        <p:txBody>
          <a:bodyPr>
            <a:normAutofit/>
          </a:bodyPr>
          <a:lstStyle/>
          <a:p>
            <a:r>
              <a:rPr lang="en-GB" sz="3000" b="1" dirty="0">
                <a:solidFill>
                  <a:schemeClr val="bg1">
                    <a:lumMod val="95000"/>
                  </a:schemeClr>
                </a:solidFill>
              </a:rPr>
              <a:t>Give a more detailed description of one of the materials, using a simile. </a:t>
            </a:r>
            <a:endParaRPr lang="en-GB" sz="30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5943" y="66824"/>
            <a:ext cx="23471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Learning chunk 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5510E4-414F-45E2-8D17-917A3C3E3324}"/>
              </a:ext>
            </a:extLst>
          </p:cNvPr>
          <p:cNvSpPr txBox="1"/>
          <p:nvPr/>
        </p:nvSpPr>
        <p:spPr>
          <a:xfrm>
            <a:off x="0" y="6251560"/>
            <a:ext cx="58609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</a:rPr>
              <a:t>Learning chunk 3 – Enable - Simile</a:t>
            </a:r>
          </a:p>
        </p:txBody>
      </p:sp>
    </p:spTree>
    <p:extLst>
      <p:ext uri="{BB962C8B-B14F-4D97-AF65-F5344CB8AC3E}">
        <p14:creationId xmlns:p14="http://schemas.microsoft.com/office/powerpoint/2010/main" val="1782909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421" y="-19107"/>
            <a:ext cx="10891157" cy="689621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 </a:t>
            </a:r>
          </a:p>
        </p:txBody>
      </p:sp>
      <p:sp>
        <p:nvSpPr>
          <p:cNvPr id="4" name="Rectangle 3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4468817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742FE2B-B860-46FF-8D53-A3CBD09119F5}"/>
              </a:ext>
            </a:extLst>
          </p:cNvPr>
          <p:cNvSpPr txBox="1"/>
          <p:nvPr/>
        </p:nvSpPr>
        <p:spPr>
          <a:xfrm>
            <a:off x="1957449" y="370755"/>
            <a:ext cx="827710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/>
              <a:t>Week 2 Day </a:t>
            </a:r>
            <a:r>
              <a:rPr lang="en-GB" sz="5400" dirty="0"/>
              <a:t>4</a:t>
            </a:r>
          </a:p>
          <a:p>
            <a:pPr algn="ctr"/>
            <a:r>
              <a:rPr lang="en-GB" sz="5400" dirty="0"/>
              <a:t>Sentence Stacking Lesson 5</a:t>
            </a:r>
          </a:p>
        </p:txBody>
      </p:sp>
    </p:spTree>
    <p:extLst>
      <p:ext uri="{BB962C8B-B14F-4D97-AF65-F5344CB8AC3E}">
        <p14:creationId xmlns:p14="http://schemas.microsoft.com/office/powerpoint/2010/main" val="37898447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80" b="89976" l="6319" r="93132">
                        <a14:foregroundMark x1="6319" y1="11980" x2="93132" y2="12958"/>
                        <a14:foregroundMark x1="12637" y1="26650" x2="92033" y2="24450"/>
                        <a14:foregroundMark x1="12088" y1="32029" x2="88462" y2="30807"/>
                        <a14:foregroundMark x1="32143" y1="41320" x2="73901" y2="40098"/>
                        <a14:foregroundMark x1="38187" y1="57702" x2="60440" y2="54768"/>
                        <a14:foregroundMark x1="27198" y1="78484" x2="74176" y2="75795"/>
                        <a14:foregroundMark x1="17582" y1="38386" x2="18132" y2="67971"/>
                        <a14:foregroundMark x1="29121" y1="47433" x2="30495" y2="47433"/>
                        <a14:foregroundMark x1="30769" y1="50367" x2="35165" y2="64059"/>
                        <a14:foregroundMark x1="68132" y1="54768" x2="84615" y2="37653"/>
                        <a14:foregroundMark x1="80769" y1="82885" x2="28297" y2="86308"/>
                        <a14:foregroundMark x1="8791" y1="86553" x2="25000" y2="70416"/>
                        <a14:foregroundMark x1="49176" y1="60636" x2="57692" y2="59902"/>
                        <a14:foregroundMark x1="10440" y1="39364" x2="14011" y2="68460"/>
                        <a14:foregroundMark x1="25000" y1="44499" x2="29121" y2="72861"/>
                        <a14:foregroundMark x1="29396" y1="36430" x2="29396" y2="36430"/>
                        <a14:foregroundMark x1="29396" y1="36430" x2="29396" y2="36430"/>
                        <a14:foregroundMark x1="25000" y1="45232" x2="25000" y2="45232"/>
                        <a14:foregroundMark x1="25000" y1="45232" x2="25000" y2="45232"/>
                        <a14:foregroundMark x1="23626" y1="35941" x2="23626" y2="35941"/>
                        <a14:foregroundMark x1="69505" y1="65526" x2="69505" y2="65526"/>
                        <a14:foregroundMark x1="69505" y1="65526" x2="85714" y2="60391"/>
                        <a14:foregroundMark x1="80769" y1="49389" x2="85714" y2="72861"/>
                        <a14:foregroundMark x1="89835" y1="30318" x2="7967" y2="86308"/>
                        <a14:foregroundMark x1="13187" y1="34474" x2="88187" y2="87286"/>
                        <a14:foregroundMark x1="9890" y1="36675" x2="10440" y2="22983"/>
                        <a14:foregroundMark x1="13462" y1="22249" x2="87912" y2="22005"/>
                        <a14:foregroundMark x1="88187" y1="28851" x2="19505" y2="28117"/>
                        <a14:foregroundMark x1="18132" y1="34230" x2="75824" y2="34474"/>
                        <a14:foregroundMark x1="39835" y1="48900" x2="58516" y2="47922"/>
                        <a14:foregroundMark x1="64286" y1="64059" x2="76923" y2="56235"/>
                        <a14:foregroundMark x1="87912" y1="40831" x2="86538" y2="68704"/>
                        <a14:foregroundMark x1="77747" y1="70171" x2="87088" y2="77506"/>
                        <a14:foregroundMark x1="50275" y1="70171" x2="34341" y2="74817"/>
                        <a14:foregroundMark x1="43956" y1="82396" x2="17033" y2="84841"/>
                        <a14:foregroundMark x1="15659" y1="87286" x2="75824" y2="8704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4211" y="1"/>
            <a:ext cx="1838962" cy="2066306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 rotWithShape="1">
          <a:blip r:embed="rId4"/>
          <a:srcRect l="5873" t="21863" r="63771" b="24168"/>
          <a:stretch/>
        </p:blipFill>
        <p:spPr bwMode="auto">
          <a:xfrm>
            <a:off x="7065730" y="270082"/>
            <a:ext cx="4932059" cy="4932059"/>
          </a:xfrm>
          <a:prstGeom prst="ellipse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723484" y="365125"/>
            <a:ext cx="3698257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dirty="0"/>
              <a:t>Is this plot point positive or negative?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152" b="97924" l="3617" r="97107">
                        <a14:foregroundMark x1="37251" y1="37716" x2="65461" y2="37024"/>
                        <a14:foregroundMark x1="30018" y1="59170" x2="45750" y2="74913"/>
                        <a14:foregroundMark x1="16275" y1="43426" x2="43038" y2="23356"/>
                        <a14:foregroundMark x1="24051" y1="23529" x2="55877" y2="15571"/>
                        <a14:foregroundMark x1="58409" y1="23010" x2="81193" y2="37889"/>
                        <a14:foregroundMark x1="82821" y1="42907" x2="86076" y2="67993"/>
                        <a14:foregroundMark x1="80108" y1="68166" x2="67812" y2="77855"/>
                        <a14:foregroundMark x1="63110" y1="53114" x2="39964" y2="54498"/>
                        <a14:foregroundMark x1="20796" y1="53287" x2="24774" y2="72491"/>
                        <a14:foregroundMark x1="31646" y1="77682" x2="56962" y2="7975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58700" y="821110"/>
            <a:ext cx="1431369" cy="149607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119" b="98881" l="0" r="100000">
                        <a14:foregroundMark x1="35267" y1="35570" x2="45012" y2="32215"/>
                        <a14:foregroundMark x1="56381" y1="36689" x2="66589" y2="33557"/>
                        <a14:foregroundMark x1="18329" y1="27740" x2="43155" y2="19016"/>
                        <a14:foregroundMark x1="38979" y1="14094" x2="61717" y2="16555"/>
                        <a14:foregroundMark x1="59165" y1="20805" x2="83991" y2="27740"/>
                        <a14:foregroundMark x1="40139" y1="26622" x2="54060" y2="25503"/>
                        <a14:foregroundMark x1="20650" y1="31991" x2="18561" y2="57271"/>
                        <a14:foregroundMark x1="27842" y1="34004" x2="25986" y2="45638"/>
                        <a14:foregroundMark x1="13689" y1="37136" x2="14849" y2="57494"/>
                        <a14:foregroundMark x1="17401" y1="65101" x2="49420" y2="40268"/>
                        <a14:foregroundMark x1="51276" y1="31767" x2="68677" y2="27964"/>
                        <a14:foregroundMark x1="74710" y1="34899" x2="81439" y2="48098"/>
                        <a14:foregroundMark x1="75638" y1="29530" x2="86543" y2="55034"/>
                        <a14:foregroundMark x1="55220" y1="44519" x2="81903" y2="59508"/>
                        <a14:foregroundMark x1="82599" y1="63982" x2="58005" y2="82998"/>
                        <a14:foregroundMark x1="58237" y1="71812" x2="30162" y2="68680"/>
                        <a14:foregroundMark x1="36659" y1="64206" x2="66357" y2="71588"/>
                        <a14:foregroundMark x1="19258" y1="70246" x2="48956" y2="8322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42320" y="906368"/>
            <a:ext cx="1421781" cy="1474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867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2705" y="687621"/>
            <a:ext cx="10515600" cy="1047050"/>
          </a:xfrm>
        </p:spPr>
        <p:txBody>
          <a:bodyPr/>
          <a:lstStyle/>
          <a:p>
            <a:r>
              <a:rPr lang="en-GB" b="1" dirty="0">
                <a:solidFill>
                  <a:schemeClr val="bg1">
                    <a:lumMod val="95000"/>
                  </a:schemeClr>
                </a:solidFill>
              </a:rPr>
              <a:t>Use a time adverbial to explain when Om showed you around the camp. </a:t>
            </a:r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5943" y="66824"/>
            <a:ext cx="23471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Learning chunk 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957478-76F4-4B48-AD48-94F06E0C3F6B}"/>
              </a:ext>
            </a:extLst>
          </p:cNvPr>
          <p:cNvSpPr txBox="1"/>
          <p:nvPr/>
        </p:nvSpPr>
        <p:spPr>
          <a:xfrm>
            <a:off x="195943" y="66824"/>
            <a:ext cx="57727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</a:rPr>
              <a:t>Learning chunk 1 – Initiate – Time Adverbial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2FCF707-29E4-4E1F-A03E-0F8BC2E1EE06}"/>
              </a:ext>
            </a:extLst>
          </p:cNvPr>
          <p:cNvSpPr txBox="1"/>
          <p:nvPr/>
        </p:nvSpPr>
        <p:spPr>
          <a:xfrm>
            <a:off x="793377" y="1734671"/>
            <a:ext cx="7125477" cy="29546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</a:rPr>
              <a:t>Early next morning</a:t>
            </a:r>
          </a:p>
          <a:p>
            <a:r>
              <a:rPr lang="en-GB" sz="2800" dirty="0">
                <a:solidFill>
                  <a:schemeClr val="bg1"/>
                </a:solidFill>
              </a:rPr>
              <a:t>The next morning</a:t>
            </a:r>
          </a:p>
          <a:p>
            <a:r>
              <a:rPr lang="en-GB" sz="2800" dirty="0">
                <a:solidFill>
                  <a:schemeClr val="bg1"/>
                </a:solidFill>
              </a:rPr>
              <a:t>At dawn</a:t>
            </a:r>
          </a:p>
          <a:p>
            <a:r>
              <a:rPr lang="en-GB" sz="2800" dirty="0">
                <a:solidFill>
                  <a:schemeClr val="bg1"/>
                </a:solidFill>
              </a:rPr>
              <a:t>At sunrise</a:t>
            </a:r>
          </a:p>
          <a:p>
            <a:r>
              <a:rPr lang="en-GB" sz="2800" dirty="0">
                <a:solidFill>
                  <a:schemeClr val="bg1"/>
                </a:solidFill>
              </a:rPr>
              <a:t>When the sun peeped its head over the horizon</a:t>
            </a:r>
          </a:p>
          <a:p>
            <a:r>
              <a:rPr lang="en-GB" sz="2800" dirty="0">
                <a:solidFill>
                  <a:schemeClr val="bg1"/>
                </a:solidFill>
              </a:rPr>
              <a:t>As the sun unfurled its golden rays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07311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2705" y="687621"/>
            <a:ext cx="10515600" cy="1047050"/>
          </a:xfrm>
        </p:spPr>
        <p:txBody>
          <a:bodyPr/>
          <a:lstStyle/>
          <a:p>
            <a:r>
              <a:rPr lang="en-GB" b="1" dirty="0">
                <a:solidFill>
                  <a:schemeClr val="bg1">
                    <a:lumMod val="95000"/>
                  </a:schemeClr>
                </a:solidFill>
              </a:rPr>
              <a:t>Use a time adverbial to explain when Om showed you around the camp. </a:t>
            </a:r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5943" y="66824"/>
            <a:ext cx="23471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Learning chunk 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957478-76F4-4B48-AD48-94F06E0C3F6B}"/>
              </a:ext>
            </a:extLst>
          </p:cNvPr>
          <p:cNvSpPr txBox="1"/>
          <p:nvPr/>
        </p:nvSpPr>
        <p:spPr>
          <a:xfrm>
            <a:off x="195943" y="66824"/>
            <a:ext cx="56896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</a:rPr>
              <a:t>Learning chunk 1 – Model – Time Adverbial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2FCF707-29E4-4E1F-A03E-0F8BC2E1EE06}"/>
              </a:ext>
            </a:extLst>
          </p:cNvPr>
          <p:cNvSpPr txBox="1"/>
          <p:nvPr/>
        </p:nvSpPr>
        <p:spPr>
          <a:xfrm>
            <a:off x="733178" y="2326342"/>
            <a:ext cx="1030492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chemeClr val="bg1"/>
                </a:solidFill>
              </a:rPr>
              <a:t>Early the following morning, Om showed me around the camp.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24368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2705" y="687621"/>
            <a:ext cx="10515600" cy="1047050"/>
          </a:xfrm>
        </p:spPr>
        <p:txBody>
          <a:bodyPr/>
          <a:lstStyle/>
          <a:p>
            <a:r>
              <a:rPr lang="en-GB" b="1" dirty="0">
                <a:solidFill>
                  <a:schemeClr val="bg1">
                    <a:lumMod val="95000"/>
                  </a:schemeClr>
                </a:solidFill>
              </a:rPr>
              <a:t>Use a time adverbial to explain when Om showed you around the camp. </a:t>
            </a:r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5943" y="66824"/>
            <a:ext cx="23471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Learning chunk 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957478-76F4-4B48-AD48-94F06E0C3F6B}"/>
              </a:ext>
            </a:extLst>
          </p:cNvPr>
          <p:cNvSpPr txBox="1"/>
          <p:nvPr/>
        </p:nvSpPr>
        <p:spPr>
          <a:xfrm>
            <a:off x="195943" y="66824"/>
            <a:ext cx="57233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</a:rPr>
              <a:t>Learning chunk 1 – Enable – Time Adverbial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2FCF707-29E4-4E1F-A03E-0F8BC2E1EE06}"/>
              </a:ext>
            </a:extLst>
          </p:cNvPr>
          <p:cNvSpPr txBox="1"/>
          <p:nvPr/>
        </p:nvSpPr>
        <p:spPr>
          <a:xfrm>
            <a:off x="733178" y="2326342"/>
            <a:ext cx="1030492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chemeClr val="bg1"/>
                </a:solidFill>
              </a:rPr>
              <a:t>Choose a time adverbial for the next morning.</a:t>
            </a:r>
          </a:p>
          <a:p>
            <a:r>
              <a:rPr lang="en-GB" sz="4000" dirty="0">
                <a:solidFill>
                  <a:schemeClr val="bg1"/>
                </a:solidFill>
              </a:rPr>
              <a:t>Say that Om showed them around the camp.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44426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331" y="230188"/>
            <a:ext cx="6543675" cy="20288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4938" y="277813"/>
            <a:ext cx="2324100" cy="1981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0750" y="2605263"/>
            <a:ext cx="5279083" cy="25705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200" y="2776538"/>
            <a:ext cx="4000500" cy="34004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6636B9F-840D-467A-959F-7D1F860383B9}"/>
              </a:ext>
            </a:extLst>
          </p:cNvPr>
          <p:cNvSpPr txBox="1"/>
          <p:nvPr/>
        </p:nvSpPr>
        <p:spPr>
          <a:xfrm>
            <a:off x="0" y="6251560"/>
            <a:ext cx="68623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</a:rPr>
              <a:t>Learning chunk 2 – Initiate - Three verbs</a:t>
            </a:r>
          </a:p>
        </p:txBody>
      </p:sp>
    </p:spTree>
    <p:extLst>
      <p:ext uri="{BB962C8B-B14F-4D97-AF65-F5344CB8AC3E}">
        <p14:creationId xmlns:p14="http://schemas.microsoft.com/office/powerpoint/2010/main" val="25324014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7962900" cy="42576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1922" y="1884209"/>
            <a:ext cx="6340078" cy="50168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284" y="4257675"/>
            <a:ext cx="2505075" cy="28098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5E73294-9B00-4185-A725-7BC86C3BC7A1}"/>
              </a:ext>
            </a:extLst>
          </p:cNvPr>
          <p:cNvSpPr txBox="1"/>
          <p:nvPr/>
        </p:nvSpPr>
        <p:spPr>
          <a:xfrm>
            <a:off x="8162365" y="0"/>
            <a:ext cx="40296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</a:rPr>
              <a:t>Learning chunk 2 – Initiate - Three verbs</a:t>
            </a:r>
          </a:p>
        </p:txBody>
      </p:sp>
    </p:spTree>
    <p:extLst>
      <p:ext uri="{BB962C8B-B14F-4D97-AF65-F5344CB8AC3E}">
        <p14:creationId xmlns:p14="http://schemas.microsoft.com/office/powerpoint/2010/main" val="14258867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931</TotalTime>
  <Words>792</Words>
  <Application>Microsoft Office PowerPoint</Application>
  <PresentationFormat>Widescreen</PresentationFormat>
  <Paragraphs>97</Paragraphs>
  <Slides>17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Describe three tasks using powerful ‘ing’ verbs. </vt:lpstr>
      <vt:lpstr>What tasks do we remember from the pictures or from Experience Day 2?</vt:lpstr>
      <vt:lpstr>PowerPoint Presentation</vt:lpstr>
      <vt:lpstr>Describe three tasks using powerful ‘ing’ verbs.</vt:lpstr>
      <vt:lpstr>Give a more detailed description of one of the materials, using a simile. </vt:lpstr>
      <vt:lpstr>Give a more detailed description of one of the materials, using a simile. </vt:lpstr>
      <vt:lpstr>Give a more detailed description of one of the materials, using a simile. </vt:lpstr>
      <vt:lpstr>Give a more detailed description of one of the materials, using a simile.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roberta.cresswell</dc:creator>
  <cp:lastModifiedBy>Mark Banks</cp:lastModifiedBy>
  <cp:revision>93</cp:revision>
  <dcterms:created xsi:type="dcterms:W3CDTF">2020-07-14T14:52:15Z</dcterms:created>
  <dcterms:modified xsi:type="dcterms:W3CDTF">2022-01-06T21:07:38Z</dcterms:modified>
</cp:coreProperties>
</file>