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2" r:id="rId1"/>
  </p:sldMasterIdLst>
  <p:notesMasterIdLst>
    <p:notesMasterId r:id="rId10"/>
  </p:notesMasterIdLst>
  <p:handoutMasterIdLst>
    <p:handoutMasterId r:id="rId11"/>
  </p:handoutMasterIdLst>
  <p:sldIdLst>
    <p:sldId id="324" r:id="rId2"/>
    <p:sldId id="350" r:id="rId3"/>
    <p:sldId id="302" r:id="rId4"/>
    <p:sldId id="356" r:id="rId5"/>
    <p:sldId id="355" r:id="rId6"/>
    <p:sldId id="268" r:id="rId7"/>
    <p:sldId id="346" r:id="rId8"/>
    <p:sldId id="333" r:id="rId9"/>
  </p:sldIdLst>
  <p:sldSz cx="9144000" cy="6858000" type="screen4x3"/>
  <p:notesSz cx="6858000" cy="9144000"/>
  <p:defaultTextStyle>
    <a:defPPr>
      <a:defRPr lang="en-GB"/>
    </a:defPPr>
    <a:lvl1pPr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1pPr>
    <a:lvl2pPr marL="4572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2pPr>
    <a:lvl3pPr marL="9144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3pPr>
    <a:lvl4pPr marL="13716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4pPr>
    <a:lvl5pPr marL="18288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2" pos="2880">
          <p15:clr>
            <a:srgbClr val="A4A3A4"/>
          </p15:clr>
        </p15:guide>
        <p15:guide id="3" orient="horz" pos="2259"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Author" initials="A" lastIdx="0"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FFFFFF"/>
    <a:srgbClr val="FFF2CC"/>
    <a:srgbClr val="E9C773"/>
    <a:srgbClr val="7F6114"/>
    <a:srgbClr val="8CB8CB"/>
    <a:srgbClr val="816214"/>
    <a:srgbClr val="51A14F"/>
    <a:srgbClr val="C8E2E8"/>
    <a:srgbClr val="000000"/>
    <a:srgbClr val="82CB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7" autoAdjust="0"/>
    <p:restoredTop sz="96349" autoAdjust="0"/>
  </p:normalViewPr>
  <p:slideViewPr>
    <p:cSldViewPr snapToGrid="0">
      <p:cViewPr varScale="1">
        <p:scale>
          <a:sx n="80" d="100"/>
          <a:sy n="80" d="100"/>
        </p:scale>
        <p:origin x="1339" y="58"/>
      </p:cViewPr>
      <p:guideLst>
        <p:guide pos="2880"/>
        <p:guide orient="horz" pos="2259"/>
      </p:guideLst>
    </p:cSldViewPr>
  </p:slideViewPr>
  <p:notesTextViewPr>
    <p:cViewPr>
      <p:scale>
        <a:sx n="3" d="2"/>
        <a:sy n="3" d="2"/>
      </p:scale>
      <p:origin x="0" y="0"/>
    </p:cViewPr>
  </p:notesTextViewPr>
  <p:notesViewPr>
    <p:cSldViewPr snapToGrid="0">
      <p:cViewPr>
        <p:scale>
          <a:sx n="125" d="100"/>
          <a:sy n="125" d="100"/>
        </p:scale>
        <p:origin x="2076" y="-123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9C2368A-073F-454C-AA2E-3C44DC4C47C1}" type="datetimeFigureOut">
              <a:rPr lang="en-US" smtClean="0"/>
              <a:t>1/9/2022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55692D-1BD2-0646-89ED-8056ECA92CC7}" type="slidenum">
              <a:rPr lang="en-US" smtClean="0"/>
              <a:t>‹#›</a:t>
            </a:fld>
            <a:endParaRPr lang="en-US"/>
          </a:p>
        </p:txBody>
      </p:sp>
    </p:spTree>
    <p:extLst>
      <p:ext uri="{BB962C8B-B14F-4D97-AF65-F5344CB8AC3E}">
        <p14:creationId xmlns:p14="http://schemas.microsoft.com/office/powerpoint/2010/main" val="821257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D82ED8-BF9E-1842-9745-8BACABFF8F0C}" type="datetimeFigureOut">
              <a:rPr lang="en-US" smtClean="0"/>
              <a:t>1/9/2022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B2033A-FB0F-7949-A9F0-CBC790DC54B4}" type="slidenum">
              <a:rPr lang="en-US" smtClean="0"/>
              <a:t>‹#›</a:t>
            </a:fld>
            <a:endParaRPr lang="en-US"/>
          </a:p>
        </p:txBody>
      </p:sp>
    </p:spTree>
    <p:extLst>
      <p:ext uri="{BB962C8B-B14F-4D97-AF65-F5344CB8AC3E}">
        <p14:creationId xmlns:p14="http://schemas.microsoft.com/office/powerpoint/2010/main" val="1314362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2</a:t>
            </a:fld>
            <a:endParaRPr lang="en-US"/>
          </a:p>
        </p:txBody>
      </p:sp>
    </p:spTree>
    <p:extLst>
      <p:ext uri="{BB962C8B-B14F-4D97-AF65-F5344CB8AC3E}">
        <p14:creationId xmlns:p14="http://schemas.microsoft.com/office/powerpoint/2010/main" val="4042513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5</a:t>
            </a:fld>
            <a:endParaRPr lang="en-US"/>
          </a:p>
        </p:txBody>
      </p:sp>
    </p:spTree>
    <p:extLst>
      <p:ext uri="{BB962C8B-B14F-4D97-AF65-F5344CB8AC3E}">
        <p14:creationId xmlns:p14="http://schemas.microsoft.com/office/powerpoint/2010/main" val="15767940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7</a:t>
            </a:fld>
            <a:endParaRPr lang="en-US"/>
          </a:p>
        </p:txBody>
      </p:sp>
    </p:spTree>
    <p:extLst>
      <p:ext uri="{BB962C8B-B14F-4D97-AF65-F5344CB8AC3E}">
        <p14:creationId xmlns:p14="http://schemas.microsoft.com/office/powerpoint/2010/main" val="771231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8</a:t>
            </a:fld>
            <a:endParaRPr lang="en-US"/>
          </a:p>
        </p:txBody>
      </p:sp>
    </p:spTree>
    <p:extLst>
      <p:ext uri="{BB962C8B-B14F-4D97-AF65-F5344CB8AC3E}">
        <p14:creationId xmlns:p14="http://schemas.microsoft.com/office/powerpoint/2010/main" val="492571091"/>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hyperlink" Target="http://www.ncetm.org.uk/masterypd" TargetMode="External"/><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03649" y="2618343"/>
            <a:ext cx="7740352" cy="1621314"/>
          </a:xfrm>
          <a:prstGeom prst="rect">
            <a:avLst/>
          </a:prstGeom>
        </p:spPr>
      </p:pic>
      <p:sp>
        <p:nvSpPr>
          <p:cNvPr id="44036" name="Rectangle 4"/>
          <p:cNvSpPr>
            <a:spLocks noGrp="1" noChangeArrowheads="1"/>
          </p:cNvSpPr>
          <p:nvPr>
            <p:ph type="ctrTitle" hasCustomPrompt="1"/>
          </p:nvPr>
        </p:nvSpPr>
        <p:spPr>
          <a:xfrm>
            <a:off x="2483768" y="2803101"/>
            <a:ext cx="6279232" cy="758825"/>
          </a:xfrm>
        </p:spPr>
        <p:txBody>
          <a:bodyPr anchor="ctr" anchorCtr="0"/>
          <a:lstStyle>
            <a:lvl1pPr algn="r">
              <a:defRPr sz="2800" b="0" baseline="0">
                <a:solidFill>
                  <a:schemeClr val="tx1"/>
                </a:solidFill>
                <a:latin typeface="Myriad Pro" charset="0"/>
                <a:ea typeface="Myriad Pro" charset="0"/>
                <a:cs typeface="Myriad Pro" charset="0"/>
              </a:defRPr>
            </a:lvl1pPr>
          </a:lstStyle>
          <a:p>
            <a:pPr lvl="0"/>
            <a:r>
              <a:rPr lang="en-GB" noProof="0" dirty="0"/>
              <a:t>Segment title</a:t>
            </a:r>
          </a:p>
        </p:txBody>
      </p:sp>
      <p:sp>
        <p:nvSpPr>
          <p:cNvPr id="44037" name="Rectangle 5"/>
          <p:cNvSpPr>
            <a:spLocks noGrp="1" noChangeArrowheads="1"/>
          </p:cNvSpPr>
          <p:nvPr>
            <p:ph type="subTitle" idx="1" hasCustomPrompt="1"/>
          </p:nvPr>
        </p:nvSpPr>
        <p:spPr>
          <a:xfrm>
            <a:off x="2483768" y="3746683"/>
            <a:ext cx="6279232" cy="355600"/>
          </a:xfrm>
        </p:spPr>
        <p:txBody>
          <a:bodyPr anchor="ctr" anchorCtr="0"/>
          <a:lstStyle>
            <a:lvl1pPr marL="0" indent="0" algn="r">
              <a:defRPr sz="1800" baseline="0">
                <a:solidFill>
                  <a:schemeClr val="tx1"/>
                </a:solidFill>
                <a:latin typeface="Myriad Pro" charset="0"/>
                <a:ea typeface="Myriad Pro" charset="0"/>
                <a:cs typeface="Myriad Pro" charset="0"/>
              </a:defRPr>
            </a:lvl1pPr>
          </a:lstStyle>
          <a:p>
            <a:pPr lvl="0"/>
            <a:r>
              <a:rPr lang="en-GB" noProof="0" dirty="0"/>
              <a:t>Representations | Year X</a:t>
            </a:r>
          </a:p>
        </p:txBody>
      </p:sp>
      <p:sp>
        <p:nvSpPr>
          <p:cNvPr id="11" name="Rectangle 4"/>
          <p:cNvSpPr txBox="1">
            <a:spLocks noChangeArrowheads="1"/>
          </p:cNvSpPr>
          <p:nvPr userDrawn="1"/>
        </p:nvSpPr>
        <p:spPr bwMode="auto">
          <a:xfrm>
            <a:off x="1492297" y="4877634"/>
            <a:ext cx="7239000" cy="436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r" rtl="0" eaLnBrk="0" fontAlgn="base" hangingPunct="0">
              <a:spcBef>
                <a:spcPct val="0"/>
              </a:spcBef>
              <a:spcAft>
                <a:spcPct val="0"/>
              </a:spcAft>
              <a:defRPr sz="2400" b="0" baseline="0">
                <a:solidFill>
                  <a:schemeClr val="tx1"/>
                </a:solidFill>
                <a:latin typeface="Myriad Pro" charset="0"/>
                <a:ea typeface="Myriad Pro" charset="0"/>
                <a:cs typeface="Myriad Pro" charset="0"/>
              </a:defRPr>
            </a:lvl1pPr>
            <a:lvl2pPr algn="l" rtl="0" eaLnBrk="0" fontAlgn="base" hangingPunct="0">
              <a:spcBef>
                <a:spcPct val="0"/>
              </a:spcBef>
              <a:spcAft>
                <a:spcPct val="0"/>
              </a:spcAft>
              <a:defRPr sz="3600" b="1">
                <a:solidFill>
                  <a:srgbClr val="00628C"/>
                </a:solidFill>
                <a:latin typeface="Arial" charset="0"/>
              </a:defRPr>
            </a:lvl2pPr>
            <a:lvl3pPr algn="l" rtl="0" eaLnBrk="0" fontAlgn="base" hangingPunct="0">
              <a:spcBef>
                <a:spcPct val="0"/>
              </a:spcBef>
              <a:spcAft>
                <a:spcPct val="0"/>
              </a:spcAft>
              <a:defRPr sz="3600" b="1">
                <a:solidFill>
                  <a:srgbClr val="00628C"/>
                </a:solidFill>
                <a:latin typeface="Arial" charset="0"/>
              </a:defRPr>
            </a:lvl3pPr>
            <a:lvl4pPr algn="l" rtl="0" eaLnBrk="0" fontAlgn="base" hangingPunct="0">
              <a:spcBef>
                <a:spcPct val="0"/>
              </a:spcBef>
              <a:spcAft>
                <a:spcPct val="0"/>
              </a:spcAft>
              <a:defRPr sz="3600" b="1">
                <a:solidFill>
                  <a:srgbClr val="00628C"/>
                </a:solidFill>
                <a:latin typeface="Arial" charset="0"/>
              </a:defRPr>
            </a:lvl4pPr>
            <a:lvl5pPr algn="l" rtl="0" eaLnBrk="0" fontAlgn="base" hangingPunct="0">
              <a:spcBef>
                <a:spcPct val="0"/>
              </a:spcBef>
              <a:spcAft>
                <a:spcPct val="0"/>
              </a:spcAft>
              <a:defRPr sz="3600" b="1">
                <a:solidFill>
                  <a:srgbClr val="00628C"/>
                </a:solidFill>
                <a:latin typeface="Arial" charset="0"/>
              </a:defRPr>
            </a:lvl5pPr>
            <a:lvl6pPr marL="457200" algn="l" rtl="0" fontAlgn="base">
              <a:spcBef>
                <a:spcPct val="0"/>
              </a:spcBef>
              <a:spcAft>
                <a:spcPct val="0"/>
              </a:spcAft>
              <a:defRPr sz="3600" b="1">
                <a:solidFill>
                  <a:srgbClr val="00628C"/>
                </a:solidFill>
                <a:latin typeface="Arial" charset="0"/>
              </a:defRPr>
            </a:lvl6pPr>
            <a:lvl7pPr marL="914400" algn="l" rtl="0" fontAlgn="base">
              <a:spcBef>
                <a:spcPct val="0"/>
              </a:spcBef>
              <a:spcAft>
                <a:spcPct val="0"/>
              </a:spcAft>
              <a:defRPr sz="3600" b="1">
                <a:solidFill>
                  <a:srgbClr val="00628C"/>
                </a:solidFill>
                <a:latin typeface="Arial" charset="0"/>
              </a:defRPr>
            </a:lvl7pPr>
            <a:lvl8pPr marL="1371600" algn="l" rtl="0" fontAlgn="base">
              <a:spcBef>
                <a:spcPct val="0"/>
              </a:spcBef>
              <a:spcAft>
                <a:spcPct val="0"/>
              </a:spcAft>
              <a:defRPr sz="3600" b="1">
                <a:solidFill>
                  <a:srgbClr val="00628C"/>
                </a:solidFill>
                <a:latin typeface="Arial" charset="0"/>
              </a:defRPr>
            </a:lvl8pPr>
            <a:lvl9pPr marL="1828800" algn="l" rtl="0" fontAlgn="base">
              <a:spcBef>
                <a:spcPct val="0"/>
              </a:spcBef>
              <a:spcAft>
                <a:spcPct val="0"/>
              </a:spcAft>
              <a:defRPr sz="3600" b="1">
                <a:solidFill>
                  <a:srgbClr val="00628C"/>
                </a:solidFill>
                <a:latin typeface="Arial" charset="0"/>
              </a:defRPr>
            </a:lvl9pPr>
          </a:lstStyle>
          <a:p>
            <a:pPr algn="l">
              <a:buClrTx/>
              <a:buFontTx/>
              <a:buNone/>
            </a:pPr>
            <a:r>
              <a:rPr lang="en-GB" b="1" kern="0" dirty="0">
                <a:solidFill>
                  <a:srgbClr val="00628C"/>
                </a:solidFill>
              </a:rPr>
              <a:t>Mastery Professional Development</a:t>
            </a:r>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21060" y="520876"/>
            <a:ext cx="2969940" cy="1144332"/>
          </a:xfrm>
          <a:prstGeom prst="rect">
            <a:avLst/>
          </a:prstGeom>
        </p:spPr>
      </p:pic>
      <p:pic>
        <p:nvPicPr>
          <p:cNvPr id="12" name="Picture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652120" y="178908"/>
            <a:ext cx="3068836" cy="1486300"/>
          </a:xfrm>
          <a:prstGeom prst="rect">
            <a:avLst/>
          </a:prstGeom>
        </p:spPr>
      </p:pic>
      <p:pic>
        <p:nvPicPr>
          <p:cNvPr id="13" name="Picture 12"/>
          <p:cNvPicPr>
            <a:picLocks noChangeAspect="1"/>
          </p:cNvPicPr>
          <p:nvPr userDrawn="1"/>
        </p:nvPicPr>
        <p:blipFill rotWithShape="1">
          <a:blip r:embed="rId5">
            <a:extLst>
              <a:ext uri="{28A0092B-C50C-407E-A947-70E740481C1C}">
                <a14:useLocalDpi xmlns:a14="http://schemas.microsoft.com/office/drawing/2010/main" val="0"/>
              </a:ext>
            </a:extLst>
          </a:blip>
          <a:srcRect/>
          <a:stretch/>
        </p:blipFill>
        <p:spPr>
          <a:xfrm>
            <a:off x="0" y="0"/>
            <a:ext cx="1066570" cy="6885384"/>
          </a:xfrm>
          <a:prstGeom prst="rect">
            <a:avLst/>
          </a:prstGeom>
        </p:spPr>
      </p:pic>
      <p:pic>
        <p:nvPicPr>
          <p:cNvPr id="16" name="Picture 15"/>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090854" y="2618343"/>
            <a:ext cx="312794" cy="1621313"/>
          </a:xfrm>
          <a:prstGeom prst="rect">
            <a:avLst/>
          </a:prstGeom>
        </p:spPr>
      </p:pic>
      <p:pic>
        <p:nvPicPr>
          <p:cNvPr id="17" name="Picture 16"/>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403648" y="2935440"/>
            <a:ext cx="899160" cy="978408"/>
          </a:xfrm>
          <a:prstGeom prst="rect">
            <a:avLst/>
          </a:prstGeom>
        </p:spPr>
      </p:pic>
      <p:sp>
        <p:nvSpPr>
          <p:cNvPr id="7" name="Text Placeholder 6"/>
          <p:cNvSpPr>
            <a:spLocks noGrp="1"/>
          </p:cNvSpPr>
          <p:nvPr>
            <p:ph type="body" sz="quarter" idx="11" hasCustomPrompt="1"/>
          </p:nvPr>
        </p:nvSpPr>
        <p:spPr>
          <a:xfrm>
            <a:off x="1492297" y="5246952"/>
            <a:ext cx="5583460" cy="510635"/>
          </a:xfrm>
        </p:spPr>
        <p:txBody>
          <a:bodyPr/>
          <a:lstStyle>
            <a:lvl1pPr>
              <a:defRPr sz="2400" i="1">
                <a:solidFill>
                  <a:srgbClr val="00628C"/>
                </a:solidFill>
                <a:latin typeface="Myriad Pro" charset="0"/>
                <a:ea typeface="Myriad Pro" charset="0"/>
                <a:cs typeface="Myriad Pro" charset="0"/>
              </a:defRPr>
            </a:lvl1pPr>
          </a:lstStyle>
          <a:p>
            <a:pPr lvl="0"/>
            <a:r>
              <a:rPr lang="en-US" dirty="0"/>
              <a:t>Spine</a:t>
            </a:r>
          </a:p>
        </p:txBody>
      </p:sp>
      <p:sp>
        <p:nvSpPr>
          <p:cNvPr id="14" name="Rectangle 13"/>
          <p:cNvSpPr/>
          <p:nvPr userDrawn="1"/>
        </p:nvSpPr>
        <p:spPr>
          <a:xfrm>
            <a:off x="4191000" y="6073157"/>
            <a:ext cx="4572000" cy="784830"/>
          </a:xfrm>
          <a:prstGeom prst="rect">
            <a:avLst/>
          </a:prstGeom>
        </p:spPr>
        <p:txBody>
          <a:bodyPr>
            <a:spAutoFit/>
          </a:bodyPr>
          <a:lstStyle/>
          <a:p>
            <a:pPr algn="r">
              <a:buFontTx/>
              <a:buNone/>
            </a:pPr>
            <a:r>
              <a:rPr lang="en-US" sz="1500" dirty="0">
                <a:solidFill>
                  <a:srgbClr val="00628C"/>
                </a:solidFill>
                <a:effectLst/>
                <a:latin typeface="Myriad Pro" charset="0"/>
                <a:hlinkClick r:id="rId8"/>
              </a:rPr>
              <a:t>www.ncetm.org.uk/masterypd</a:t>
            </a:r>
            <a:br>
              <a:rPr lang="en-US" sz="1500" dirty="0">
                <a:solidFill>
                  <a:srgbClr val="00628C"/>
                </a:solidFill>
                <a:effectLst/>
                <a:latin typeface="Myriad Pro" charset="0"/>
              </a:rPr>
            </a:br>
            <a:r>
              <a:rPr lang="en-US" sz="1500" dirty="0">
                <a:solidFill>
                  <a:srgbClr val="00628C"/>
                </a:solidFill>
                <a:effectLst/>
                <a:latin typeface="Myriad Pro" charset="0"/>
              </a:rPr>
              <a:t>© Crown Copyright 2019</a:t>
            </a:r>
            <a:br>
              <a:rPr lang="en-US" sz="1500" dirty="0">
                <a:solidFill>
                  <a:srgbClr val="00628C"/>
                </a:solidFill>
                <a:effectLst/>
                <a:latin typeface="Myriad Pro" charset="0"/>
              </a:rPr>
            </a:br>
            <a:r>
              <a:rPr lang="en-US" sz="1500" dirty="0">
                <a:solidFill>
                  <a:schemeClr val="bg1">
                    <a:lumMod val="50000"/>
                  </a:schemeClr>
                </a:solidFill>
                <a:effectLst/>
                <a:latin typeface="Myriad Pro" charset="0"/>
              </a:rPr>
              <a:t>2019 pilot</a:t>
            </a:r>
            <a:endParaRPr lang="en-US" sz="1500" dirty="0">
              <a:solidFill>
                <a:srgbClr val="00628C"/>
              </a:solidFill>
              <a:effectLst/>
              <a:latin typeface="Myriad Pro" charset="0"/>
            </a:endParaRPr>
          </a:p>
        </p:txBody>
      </p:sp>
    </p:spTree>
    <p:extLst>
      <p:ext uri="{BB962C8B-B14F-4D97-AF65-F5344CB8AC3E}">
        <p14:creationId xmlns:p14="http://schemas.microsoft.com/office/powerpoint/2010/main" val="141490224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tructions">
    <p:spTree>
      <p:nvGrpSpPr>
        <p:cNvPr id="1" name=""/>
        <p:cNvGrpSpPr/>
        <p:nvPr/>
      </p:nvGrpSpPr>
      <p:grpSpPr>
        <a:xfrm>
          <a:off x="0" y="0"/>
          <a:ext cx="0" cy="0"/>
          <a:chOff x="0" y="0"/>
          <a:chExt cx="0" cy="0"/>
        </a:xfrm>
      </p:grpSpPr>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9"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GB" dirty="0"/>
              <a:t>How to use this presentation</a:t>
            </a:r>
          </a:p>
        </p:txBody>
      </p:sp>
      <p:sp>
        <p:nvSpPr>
          <p:cNvPr id="2" name="TextBox 1"/>
          <p:cNvSpPr txBox="1"/>
          <p:nvPr userDrawn="1"/>
        </p:nvSpPr>
        <p:spPr bwMode="auto">
          <a:xfrm>
            <a:off x="463960" y="836712"/>
            <a:ext cx="8216081" cy="3564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lvl="0">
              <a:lnSpc>
                <a:spcPct val="100000"/>
              </a:lnSpc>
              <a:buNone/>
            </a:pPr>
            <a:r>
              <a:rPr lang="en-GB" sz="2400" dirty="0">
                <a:latin typeface="Myriad Pro" charset="0"/>
                <a:ea typeface="Myriad Pro" charset="0"/>
                <a:cs typeface="Myriad Pro" charset="0"/>
              </a:rPr>
              <a:t>The following slides contain the representations described in the teacher guide, and are intended to accompany the teacher guide. They do not represent complete lessons and should not be used as such. </a:t>
            </a:r>
          </a:p>
          <a:p>
            <a:pPr lvl="0">
              <a:lnSpc>
                <a:spcPct val="100000"/>
              </a:lnSpc>
              <a:buNone/>
            </a:pPr>
            <a:endParaRPr lang="en-GB" sz="2400" dirty="0">
              <a:latin typeface="Myriad Pro" charset="0"/>
              <a:ea typeface="Myriad Pro" charset="0"/>
              <a:cs typeface="Myriad Pro" charset="0"/>
            </a:endParaRPr>
          </a:p>
          <a:p>
            <a:pPr lvl="0">
              <a:lnSpc>
                <a:spcPct val="100000"/>
              </a:lnSpc>
              <a:buNone/>
            </a:pPr>
            <a:r>
              <a:rPr lang="en-GB" sz="2400" dirty="0">
                <a:latin typeface="Myriad Pro" charset="0"/>
                <a:ea typeface="Myriad Pro" charset="0"/>
                <a:cs typeface="Myriad Pro" charset="0"/>
              </a:rPr>
              <a:t>However, you may wish to use the slides in conjunction with the teacher guide to support the planning of lessons, in combination with other resources such as high-quality textbooks that follow a teaching-for-mastery approach. </a:t>
            </a:r>
          </a:p>
        </p:txBody>
      </p:sp>
      <p:sp>
        <p:nvSpPr>
          <p:cNvPr id="5" name="Text Placeholder 4"/>
          <p:cNvSpPr>
            <a:spLocks noGrp="1"/>
          </p:cNvSpPr>
          <p:nvPr>
            <p:ph type="body" sz="quarter" idx="12" hasCustomPrompt="1"/>
          </p:nvPr>
        </p:nvSpPr>
        <p:spPr>
          <a:xfrm>
            <a:off x="463959" y="4797152"/>
            <a:ext cx="8216081" cy="1127125"/>
          </a:xfrm>
        </p:spPr>
        <p:txBody>
          <a:bodyPr/>
          <a:lstStyle>
            <a:lvl1pPr marL="0" indent="0">
              <a:buFont typeface="Arial" charset="0"/>
              <a:buNone/>
              <a:defRPr sz="2800" i="0" baseline="0"/>
            </a:lvl1pPr>
          </a:lstStyle>
          <a:p>
            <a:pPr lvl="0">
              <a:lnSpc>
                <a:spcPct val="100000"/>
              </a:lnSpc>
            </a:pPr>
            <a:r>
              <a:rPr lang="en-GB" sz="2400" dirty="0">
                <a:latin typeface="Myriad Pro" charset="0"/>
                <a:ea typeface="Myriad Pro" charset="0"/>
                <a:cs typeface="Myriad Pro" charset="0"/>
              </a:rPr>
              <a:t>You can find the teacher guide [Enter name of teacher guide] by following the link below.</a:t>
            </a:r>
            <a:endParaRPr lang="en-GB" sz="2400" i="1" dirty="0">
              <a:latin typeface="Myriad Pro" charset="0"/>
              <a:ea typeface="Myriad Pro" charset="0"/>
              <a:cs typeface="Myriad Pro" charset="0"/>
            </a:endParaRPr>
          </a:p>
        </p:txBody>
      </p:sp>
      <p:sp>
        <p:nvSpPr>
          <p:cNvPr id="7" name="Rectangle 6"/>
          <p:cNvSpPr/>
          <p:nvPr userDrawn="1"/>
        </p:nvSpPr>
        <p:spPr>
          <a:xfrm>
            <a:off x="3166212" y="6487839"/>
            <a:ext cx="2811573" cy="323165"/>
          </a:xfrm>
          <a:prstGeom prst="rect">
            <a:avLst/>
          </a:prstGeom>
        </p:spPr>
        <p:txBody>
          <a:bodyPr wrap="square">
            <a:spAutoFit/>
          </a:bodyPr>
          <a:lstStyle/>
          <a:p>
            <a:pPr algn="ctr">
              <a:buFontTx/>
              <a:buNone/>
            </a:pPr>
            <a:r>
              <a:rPr lang="en-US" sz="1500" dirty="0">
                <a:solidFill>
                  <a:schemeClr val="bg1">
                    <a:lumMod val="50000"/>
                  </a:schemeClr>
                </a:solidFill>
                <a:effectLst/>
                <a:latin typeface="Myriad Pro" charset="0"/>
              </a:rPr>
              <a:t>2019 pilot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Canvas">
    <p:spTree>
      <p:nvGrpSpPr>
        <p:cNvPr id="1" name=""/>
        <p:cNvGrpSpPr/>
        <p:nvPr/>
      </p:nvGrpSpPr>
      <p:grpSpPr>
        <a:xfrm>
          <a:off x="0" y="0"/>
          <a:ext cx="0" cy="0"/>
          <a:chOff x="0" y="0"/>
          <a:chExt cx="0" cy="0"/>
        </a:xfrm>
      </p:grpSpPr>
      <p:sp>
        <p:nvSpPr>
          <p:cNvPr id="5" name="Text Placeholder 8"/>
          <p:cNvSpPr>
            <a:spLocks noGrp="1"/>
          </p:cNvSpPr>
          <p:nvPr>
            <p:ph type="body" sz="quarter" idx="1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endParaRPr lang="en-US" dirty="0">
              <a:solidFill>
                <a:srgbClr val="00628C"/>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7544" y="764704"/>
            <a:ext cx="8216081" cy="5544618"/>
          </a:xfrm>
        </p:spPr>
        <p:txBody>
          <a:bodyPr anchor="t" anchorCtr="0"/>
          <a:lstStyle>
            <a:lvl1pPr marL="0" indent="0">
              <a:buFont typeface="Arial" charset="0"/>
              <a:buNone/>
              <a:defRPr sz="2800" baseline="0">
                <a:solidFill>
                  <a:schemeClr val="tx1"/>
                </a:solidFill>
                <a:latin typeface="Myriad Pro" charset="0"/>
                <a:ea typeface="Myriad Pro" charset="0"/>
                <a:cs typeface="Myriad Pro" charset="0"/>
              </a:defRPr>
            </a:lvl1pPr>
            <a:lvl2pPr marL="742950" indent="-285750">
              <a:buClr>
                <a:srgbClr val="82CBDD"/>
              </a:buClr>
              <a:buFont typeface="Arial" charset="0"/>
              <a:buChar char=""/>
              <a:defRPr sz="2400">
                <a:latin typeface="Myriad Pro" charset="0"/>
                <a:ea typeface="Myriad Pro" charset="0"/>
                <a:cs typeface="Myriad Pro" charset="0"/>
              </a:defRPr>
            </a:lvl2pPr>
            <a:lvl3pPr>
              <a:buClr>
                <a:srgbClr val="82CBDD"/>
              </a:buClr>
              <a:defRPr sz="2000">
                <a:latin typeface="Myriad Pro" charset="0"/>
                <a:ea typeface="Myriad Pro" charset="0"/>
                <a:cs typeface="Myriad Pro" charset="0"/>
              </a:defRPr>
            </a:lvl3pPr>
            <a:lvl4pPr>
              <a:buClr>
                <a:srgbClr val="82CBDD"/>
              </a:buClr>
              <a:defRPr sz="2000">
                <a:latin typeface="Myriad Pro" charset="0"/>
                <a:ea typeface="Myriad Pro" charset="0"/>
                <a:cs typeface="Myriad Pro" charset="0"/>
              </a:defRPr>
            </a:lvl4pPr>
            <a:lvl5pPr>
              <a:buClr>
                <a:srgbClr val="82CBDD"/>
              </a:buClr>
              <a:defRPr sz="2000">
                <a:latin typeface="Myriad Pro" charset="0"/>
                <a:ea typeface="Myriad Pro" charset="0"/>
                <a:cs typeface="Myriad Pro"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9" name="Text Placeholder 8"/>
          <p:cNvSpPr>
            <a:spLocks noGrp="1"/>
          </p:cNvSpPr>
          <p:nvPr>
            <p:ph type="body" sz="quarter" idx="11" hasCustomPrompt="1"/>
          </p:nvPr>
        </p:nvSpPr>
        <p:spPr>
          <a:xfrm>
            <a:off x="0"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US" dirty="0"/>
              <a:t>2.XX </a:t>
            </a:r>
            <a:r>
              <a:rPr lang="en-US" dirty="0" err="1"/>
              <a:t>xxxx</a:t>
            </a:r>
            <a:r>
              <a:rPr lang="en-GB" dirty="0"/>
              <a:t>	</a:t>
            </a:r>
            <a:r>
              <a:rPr lang="en-US" dirty="0">
                <a:solidFill>
                  <a:srgbClr val="00628C"/>
                </a:solidFill>
              </a:rPr>
              <a:t>Step 1:1</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aching Point Slid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7544" y="1181498"/>
            <a:ext cx="8216081" cy="5127824"/>
          </a:xfrm>
        </p:spPr>
        <p:txBody>
          <a:bodyPr anchor="t" anchorCtr="0"/>
          <a:lstStyle>
            <a:lvl1pPr marL="0" indent="0">
              <a:defRPr sz="2400" baseline="0">
                <a:solidFill>
                  <a:schemeClr val="tx1"/>
                </a:solidFill>
                <a:latin typeface="Myriad Pro" charset="0"/>
                <a:ea typeface="Myriad Pro" charset="0"/>
                <a:cs typeface="Myriad Pro" charset="0"/>
              </a:defRPr>
            </a:lvl1pPr>
            <a:lvl2pPr marL="742950" indent="-285750">
              <a:buClr>
                <a:srgbClr val="82CBDD"/>
              </a:buClr>
              <a:buFont typeface="Arial" charset="0"/>
              <a:buChar char=""/>
              <a:defRPr sz="2000">
                <a:latin typeface="Myriad Pro" charset="0"/>
                <a:ea typeface="Myriad Pro" charset="0"/>
                <a:cs typeface="Myriad Pro" charset="0"/>
              </a:defRPr>
            </a:lvl2pPr>
            <a:lvl3pPr>
              <a:buClr>
                <a:srgbClr val="82CBDD"/>
              </a:buClr>
              <a:defRPr sz="1800">
                <a:latin typeface="Myriad Pro" charset="0"/>
                <a:ea typeface="Myriad Pro" charset="0"/>
                <a:cs typeface="Myriad Pro" charset="0"/>
              </a:defRPr>
            </a:lvl3pPr>
            <a:lvl4pPr>
              <a:buClr>
                <a:srgbClr val="82CBDD"/>
              </a:buClr>
              <a:defRPr sz="1800">
                <a:latin typeface="Myriad Pro" charset="0"/>
                <a:ea typeface="Myriad Pro" charset="0"/>
                <a:cs typeface="Myriad Pro" charset="0"/>
              </a:defRPr>
            </a:lvl4pPr>
            <a:lvl5pPr>
              <a:buClr>
                <a:srgbClr val="82CBDD"/>
              </a:buClr>
              <a:defRPr sz="1800">
                <a:latin typeface="Myriad Pro" charset="0"/>
                <a:ea typeface="Myriad Pro" charset="0"/>
                <a:cs typeface="Myriad Pro"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6" name="Text Placeholder 5"/>
          <p:cNvSpPr>
            <a:spLocks noGrp="1"/>
          </p:cNvSpPr>
          <p:nvPr>
            <p:ph type="body" sz="quarter" idx="10"/>
          </p:nvPr>
        </p:nvSpPr>
        <p:spPr>
          <a:xfrm>
            <a:off x="463958" y="764704"/>
            <a:ext cx="8219667" cy="416793"/>
          </a:xfrm>
        </p:spPr>
        <p:txBody>
          <a:bodyPr anchor="ctr" anchorCtr="0"/>
          <a:lstStyle>
            <a:lvl1pPr>
              <a:defRPr sz="2400" b="1" i="0">
                <a:solidFill>
                  <a:srgbClr val="00628C"/>
                </a:solidFill>
                <a:latin typeface="Myriad Pro Semibold" charset="0"/>
                <a:ea typeface="Myriad Pro Semibold" charset="0"/>
                <a:cs typeface="Myriad Pro Semibold" charset="0"/>
              </a:defRPr>
            </a:lvl1pPr>
          </a:lstStyle>
          <a:p>
            <a:pPr lvl="0"/>
            <a:r>
              <a:rPr lang="en-US"/>
              <a:t>Click to edit Master text styles</a:t>
            </a:r>
          </a:p>
        </p:txBody>
      </p:sp>
      <p:sp>
        <p:nvSpPr>
          <p:cNvPr id="9"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US" dirty="0"/>
              <a:t>2.XX </a:t>
            </a:r>
            <a:r>
              <a:rPr lang="en-US" dirty="0" err="1"/>
              <a:t>xxxx</a:t>
            </a:r>
            <a:r>
              <a:rPr lang="en-GB" dirty="0"/>
              <a:t>	</a:t>
            </a:r>
            <a:r>
              <a:rPr lang="en-US" dirty="0">
                <a:solidFill>
                  <a:srgbClr val="00628C"/>
                </a:solidFill>
              </a:rPr>
              <a:t>Step 1:1</a:t>
            </a:r>
          </a:p>
        </p:txBody>
      </p:sp>
    </p:spTree>
    <p:extLst>
      <p:ext uri="{BB962C8B-B14F-4D97-AF65-F5344CB8AC3E}">
        <p14:creationId xmlns:p14="http://schemas.microsoft.com/office/powerpoint/2010/main" val="11756589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title"/>
          </p:nvPr>
        </p:nvSpPr>
        <p:spPr bwMode="auto">
          <a:xfrm>
            <a:off x="762000" y="301625"/>
            <a:ext cx="7924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dirty="0"/>
          </a:p>
        </p:txBody>
      </p:sp>
      <p:sp>
        <p:nvSpPr>
          <p:cNvPr id="1027" name="Rectangle 5"/>
          <p:cNvSpPr>
            <a:spLocks noGrp="1" noChangeArrowheads="1"/>
          </p:cNvSpPr>
          <p:nvPr>
            <p:ph type="body" idx="1"/>
          </p:nvPr>
        </p:nvSpPr>
        <p:spPr bwMode="auto">
          <a:xfrm>
            <a:off x="762000" y="1827213"/>
            <a:ext cx="792162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p:txBody>
      </p:sp>
      <p:sp>
        <p:nvSpPr>
          <p:cNvPr id="43014" name="Rectangle 6"/>
          <p:cNvSpPr>
            <a:spLocks noGrp="1" noChangeArrowheads="1"/>
          </p:cNvSpPr>
          <p:nvPr>
            <p:ph type="dt" sz="half" idx="2"/>
          </p:nvPr>
        </p:nvSpPr>
        <p:spPr bwMode="auto">
          <a:xfrm>
            <a:off x="457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spcBef>
                <a:spcPct val="0"/>
              </a:spcBef>
              <a:buClrTx/>
              <a:buFontTx/>
              <a:buNone/>
              <a:defRPr sz="1200"/>
            </a:lvl1pPr>
          </a:lstStyle>
          <a:p>
            <a:pPr>
              <a:defRPr/>
            </a:pPr>
            <a:endParaRPr lang="en-GB" dirty="0"/>
          </a:p>
        </p:txBody>
      </p:sp>
      <p:sp>
        <p:nvSpPr>
          <p:cNvPr id="43015" name="Rectangle 7"/>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a:spcBef>
                <a:spcPct val="0"/>
              </a:spcBef>
              <a:buClrTx/>
              <a:buFontTx/>
              <a:buNone/>
              <a:defRPr sz="1200"/>
            </a:lvl1pPr>
          </a:lstStyle>
          <a:p>
            <a:pPr>
              <a:defRPr/>
            </a:pPr>
            <a:endParaRPr lang="en-GB"/>
          </a:p>
        </p:txBody>
      </p:sp>
      <p:sp>
        <p:nvSpPr>
          <p:cNvPr id="43016" name="Rectangle 8"/>
          <p:cNvSpPr>
            <a:spLocks noGrp="1" noChangeArrowheads="1"/>
          </p:cNvSpPr>
          <p:nvPr>
            <p:ph type="sldNum" sz="quarter" idx="4"/>
          </p:nvPr>
        </p:nvSpPr>
        <p:spPr bwMode="auto">
          <a:xfrm>
            <a:off x="6553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spcBef>
                <a:spcPct val="0"/>
              </a:spcBef>
              <a:buClrTx/>
              <a:buFontTx/>
              <a:buNone/>
              <a:defRPr sz="1200"/>
            </a:lvl1pPr>
          </a:lstStyle>
          <a:p>
            <a:fld id="{17C71EE9-BA72-3342-AD7C-7458D51D3716}" type="slidenum">
              <a:rPr lang="en-GB" altLang="x-none"/>
              <a:pPr/>
              <a:t>‹#›</a:t>
            </a:fld>
            <a:endParaRPr lang="en-GB" altLang="x-none"/>
          </a:p>
        </p:txBody>
      </p:sp>
    </p:spTree>
  </p:cSld>
  <p:clrMap bg1="lt1" tx1="dk1" bg2="lt2" tx2="dk2" accent1="accent1" accent2="accent2" accent3="accent3" accent4="accent4" accent5="accent5" accent6="accent6" hlink="hlink" folHlink="folHlink"/>
  <p:sldLayoutIdLst>
    <p:sldLayoutId id="2147483952" r:id="rId1"/>
    <p:sldLayoutId id="2147483962" r:id="rId2"/>
    <p:sldLayoutId id="2147483959" r:id="rId3"/>
    <p:sldLayoutId id="2147483961" r:id="rId4"/>
    <p:sldLayoutId id="2147483953" r:id="rId5"/>
  </p:sldLayoutIdLst>
  <p:txStyles>
    <p:titleStyle>
      <a:lvl1pPr algn="l" rtl="0" eaLnBrk="1" fontAlgn="base" hangingPunct="1">
        <a:spcBef>
          <a:spcPct val="0"/>
        </a:spcBef>
        <a:spcAft>
          <a:spcPct val="0"/>
        </a:spcAft>
        <a:defRPr sz="2800" b="1" i="0">
          <a:solidFill>
            <a:srgbClr val="00628C"/>
          </a:solidFill>
          <a:latin typeface="Myriad Pro Semibold" charset="0"/>
          <a:ea typeface="Myriad Pro Semibold" charset="0"/>
          <a:cs typeface="Myriad Pro Semibold" charset="0"/>
        </a:defRPr>
      </a:lvl1pPr>
      <a:lvl2pPr algn="l" rtl="0" eaLnBrk="1" fontAlgn="base" hangingPunct="1">
        <a:spcBef>
          <a:spcPct val="0"/>
        </a:spcBef>
        <a:spcAft>
          <a:spcPct val="0"/>
        </a:spcAft>
        <a:defRPr sz="3600" b="1">
          <a:solidFill>
            <a:srgbClr val="00628C"/>
          </a:solidFill>
          <a:latin typeface="Arial" charset="0"/>
        </a:defRPr>
      </a:lvl2pPr>
      <a:lvl3pPr algn="l" rtl="0" eaLnBrk="1" fontAlgn="base" hangingPunct="1">
        <a:spcBef>
          <a:spcPct val="0"/>
        </a:spcBef>
        <a:spcAft>
          <a:spcPct val="0"/>
        </a:spcAft>
        <a:defRPr sz="3600" b="1">
          <a:solidFill>
            <a:srgbClr val="00628C"/>
          </a:solidFill>
          <a:latin typeface="Arial" charset="0"/>
        </a:defRPr>
      </a:lvl3pPr>
      <a:lvl4pPr algn="l" rtl="0" eaLnBrk="1" fontAlgn="base" hangingPunct="1">
        <a:spcBef>
          <a:spcPct val="0"/>
        </a:spcBef>
        <a:spcAft>
          <a:spcPct val="0"/>
        </a:spcAft>
        <a:defRPr sz="3600" b="1">
          <a:solidFill>
            <a:srgbClr val="00628C"/>
          </a:solidFill>
          <a:latin typeface="Arial" charset="0"/>
        </a:defRPr>
      </a:lvl4pPr>
      <a:lvl5pPr algn="l" rtl="0" eaLnBrk="1" fontAlgn="base" hangingPunct="1">
        <a:spcBef>
          <a:spcPct val="0"/>
        </a:spcBef>
        <a:spcAft>
          <a:spcPct val="0"/>
        </a:spcAft>
        <a:defRPr sz="3600" b="1">
          <a:solidFill>
            <a:srgbClr val="00628C"/>
          </a:solidFill>
          <a:latin typeface="Arial" charset="0"/>
        </a:defRPr>
      </a:lvl5pPr>
      <a:lvl6pPr marL="457200" algn="l" rtl="0" eaLnBrk="1" fontAlgn="base" hangingPunct="1">
        <a:spcBef>
          <a:spcPct val="0"/>
        </a:spcBef>
        <a:spcAft>
          <a:spcPct val="0"/>
        </a:spcAft>
        <a:defRPr sz="3600" b="1">
          <a:solidFill>
            <a:srgbClr val="00628C"/>
          </a:solidFill>
          <a:latin typeface="Arial" charset="0"/>
        </a:defRPr>
      </a:lvl6pPr>
      <a:lvl7pPr marL="914400" algn="l" rtl="0" eaLnBrk="1" fontAlgn="base" hangingPunct="1">
        <a:spcBef>
          <a:spcPct val="0"/>
        </a:spcBef>
        <a:spcAft>
          <a:spcPct val="0"/>
        </a:spcAft>
        <a:defRPr sz="3600" b="1">
          <a:solidFill>
            <a:srgbClr val="00628C"/>
          </a:solidFill>
          <a:latin typeface="Arial" charset="0"/>
        </a:defRPr>
      </a:lvl7pPr>
      <a:lvl8pPr marL="1371600" algn="l" rtl="0" eaLnBrk="1" fontAlgn="base" hangingPunct="1">
        <a:spcBef>
          <a:spcPct val="0"/>
        </a:spcBef>
        <a:spcAft>
          <a:spcPct val="0"/>
        </a:spcAft>
        <a:defRPr sz="3600" b="1">
          <a:solidFill>
            <a:srgbClr val="00628C"/>
          </a:solidFill>
          <a:latin typeface="Arial" charset="0"/>
        </a:defRPr>
      </a:lvl8pPr>
      <a:lvl9pPr marL="1828800" algn="l" rtl="0" eaLnBrk="1" fontAlgn="base" hangingPunct="1">
        <a:spcBef>
          <a:spcPct val="0"/>
        </a:spcBef>
        <a:spcAft>
          <a:spcPct val="0"/>
        </a:spcAft>
        <a:defRPr sz="3600" b="1">
          <a:solidFill>
            <a:srgbClr val="00628C"/>
          </a:solidFill>
          <a:latin typeface="Arial" charset="0"/>
        </a:defRPr>
      </a:lvl9pPr>
    </p:titleStyle>
    <p:bodyStyle>
      <a:lvl1pPr marL="342900" indent="-342900" algn="l" rtl="0" eaLnBrk="1" fontAlgn="base" hangingPunct="1">
        <a:spcBef>
          <a:spcPct val="20000"/>
        </a:spcBef>
        <a:spcAft>
          <a:spcPct val="0"/>
        </a:spcAft>
        <a:buClr>
          <a:schemeClr val="tx2"/>
        </a:buClr>
        <a:buFont typeface="Arial" charset="0"/>
        <a:defRPr sz="2800">
          <a:solidFill>
            <a:schemeClr val="tx1"/>
          </a:solidFill>
          <a:latin typeface="Myriad Pro" charset="0"/>
          <a:ea typeface="Myriad Pro" charset="0"/>
          <a:cs typeface="Myriad Pro" charset="0"/>
        </a:defRPr>
      </a:lvl1pPr>
      <a:lvl2pPr marL="742950" indent="-285750" algn="l" rtl="0" eaLnBrk="1" fontAlgn="base" hangingPunct="1">
        <a:spcBef>
          <a:spcPct val="20000"/>
        </a:spcBef>
        <a:spcAft>
          <a:spcPct val="0"/>
        </a:spcAft>
        <a:buClr>
          <a:srgbClr val="82CBDD"/>
        </a:buClr>
        <a:buFont typeface="Arial" charset="0"/>
        <a:buChar char="●"/>
        <a:defRPr sz="2400">
          <a:solidFill>
            <a:schemeClr val="tx1"/>
          </a:solidFill>
          <a:latin typeface="Myriad Pro" charset="0"/>
          <a:ea typeface="Myriad Pro" charset="0"/>
          <a:cs typeface="Myriad Pro" charset="0"/>
        </a:defRPr>
      </a:lvl2pPr>
      <a:lvl3pPr marL="1143000" indent="-228600" algn="l" rtl="0" eaLnBrk="1" fontAlgn="base" hangingPunct="1">
        <a:spcBef>
          <a:spcPct val="20000"/>
        </a:spcBef>
        <a:spcAft>
          <a:spcPct val="0"/>
        </a:spcAft>
        <a:buClr>
          <a:srgbClr val="00628C"/>
        </a:buClr>
        <a:buFont typeface="Arial" charset="0"/>
        <a:buChar char="–"/>
        <a:defRPr sz="2000">
          <a:solidFill>
            <a:schemeClr val="tx1"/>
          </a:solidFill>
          <a:latin typeface="Myriad Pro" charset="0"/>
          <a:ea typeface="Myriad Pro" charset="0"/>
          <a:cs typeface="Myriad Pro" charset="0"/>
        </a:defRPr>
      </a:lvl3pPr>
      <a:lvl4pPr marL="1600200" indent="-228600" algn="l" rtl="0" eaLnBrk="1" fontAlgn="base" hangingPunct="1">
        <a:spcBef>
          <a:spcPct val="20000"/>
        </a:spcBef>
        <a:spcAft>
          <a:spcPct val="0"/>
        </a:spcAft>
        <a:buClr>
          <a:schemeClr val="accent2"/>
        </a:buClr>
        <a:buFont typeface="Arial" charset="0"/>
        <a:buChar char="●"/>
        <a:defRPr sz="1900">
          <a:solidFill>
            <a:schemeClr val="tx1"/>
          </a:solidFill>
          <a:latin typeface="+mn-lt"/>
        </a:defRPr>
      </a:lvl4pPr>
      <a:lvl5pPr marL="20574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5pPr>
      <a:lvl6pPr marL="25146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6pPr>
      <a:lvl7pPr marL="29718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7pPr>
      <a:lvl8pPr marL="34290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8pPr>
      <a:lvl9pPr marL="38862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0.png"/><Relationship Id="rId1" Type="http://schemas.openxmlformats.org/officeDocument/2006/relationships/slideLayout" Target="../slideLayouts/slideLayout3.xml"/><Relationship Id="rId6" Type="http://schemas.openxmlformats.org/officeDocument/2006/relationships/image" Target="../media/image13.png"/><Relationship Id="rId5" Type="http://schemas.openxmlformats.org/officeDocument/2006/relationships/image" Target="../media/image15.png"/><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5.png"/><Relationship Id="rId7" Type="http://schemas.openxmlformats.org/officeDocument/2006/relationships/image" Target="../media/image11.png"/><Relationship Id="rId2" Type="http://schemas.openxmlformats.org/officeDocument/2006/relationships/image" Target="../media/image16.png"/><Relationship Id="rId1" Type="http://schemas.openxmlformats.org/officeDocument/2006/relationships/slideLayout" Target="../slideLayouts/slideLayout3.xml"/><Relationship Id="rId6" Type="http://schemas.openxmlformats.org/officeDocument/2006/relationships/image" Target="../media/image13.png"/><Relationship Id="rId5" Type="http://schemas.openxmlformats.org/officeDocument/2006/relationships/image" Target="../media/image17.png"/><Relationship Id="rId4" Type="http://schemas.openxmlformats.org/officeDocument/2006/relationships/image" Target="../media/image14.png"/><Relationship Id="rId9"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20.png"/></Relationships>
</file>

<file path=ppt/slides/_rels/slide6.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22.png"/><Relationship Id="rId7" Type="http://schemas.openxmlformats.org/officeDocument/2006/relationships/image" Target="../media/image25.png"/><Relationship Id="rId2" Type="http://schemas.openxmlformats.org/officeDocument/2006/relationships/image" Target="../media/image21.png"/><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image" Target="../media/image24.png"/><Relationship Id="rId4" Type="http://schemas.openxmlformats.org/officeDocument/2006/relationships/image" Target="../media/image23.png"/><Relationship Id="rId9" Type="http://schemas.openxmlformats.org/officeDocument/2006/relationships/image" Target="../media/image27.png"/></Relationships>
</file>

<file path=ppt/slides/_rels/slide7.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29.png"/></Relationships>
</file>

<file path=ppt/slides/_rels/slide8.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31.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D0B3C21-D30D-4A0F-BE5F-94522D420E75}"/>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4" name="TextBox 3">
            <a:extLst>
              <a:ext uri="{FF2B5EF4-FFF2-40B4-BE49-F238E27FC236}">
                <a16:creationId xmlns:a16="http://schemas.microsoft.com/office/drawing/2014/main" id="{D9E0B491-5FE6-42E0-B756-55586EB644C8}"/>
              </a:ext>
            </a:extLst>
          </p:cNvPr>
          <p:cNvSpPr txBox="1"/>
          <p:nvPr/>
        </p:nvSpPr>
        <p:spPr bwMode="auto">
          <a:xfrm>
            <a:off x="336884" y="434104"/>
            <a:ext cx="8596686" cy="5456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l" rtl="0" fontAlgn="base">
              <a:buNone/>
            </a:pPr>
            <a:r>
              <a:rPr lang="en-GB" sz="1800" b="1" u="sng" kern="1200" dirty="0">
                <a:solidFill>
                  <a:srgbClr val="000000"/>
                </a:solidFill>
                <a:effectLst/>
                <a:latin typeface="XCCW Joined 1a"/>
                <a:cs typeface="Calibri" panose="020F0502020204030204" pitchFamily="34" charset="0"/>
              </a:rPr>
              <a:t>L.I – Can I</a:t>
            </a:r>
            <a:r>
              <a:rPr lang="en-GB" sz="1800" b="1" i="0" u="sng" dirty="0">
                <a:solidFill>
                  <a:srgbClr val="000000"/>
                </a:solidFill>
                <a:effectLst/>
                <a:latin typeface="Calibri" panose="020F0502020204030204" pitchFamily="34" charset="0"/>
              </a:rPr>
              <a:t> </a:t>
            </a:r>
            <a:r>
              <a:rPr lang="en-GB" sz="1800" b="1" i="0" u="sng" dirty="0">
                <a:solidFill>
                  <a:srgbClr val="000000"/>
                </a:solidFill>
                <a:effectLst/>
                <a:latin typeface="XCCW Joined 1a" panose="03050602040000000000" pitchFamily="66" charset="0"/>
              </a:rPr>
              <a:t>add amounts of pounds and pence? (B3)</a:t>
            </a:r>
            <a:r>
              <a:rPr lang="en-GB" sz="1800" b="0" i="0" dirty="0">
                <a:solidFill>
                  <a:srgbClr val="000000"/>
                </a:solidFill>
                <a:effectLst/>
                <a:latin typeface="XCCW Joined 1a" panose="03050602040000000000" pitchFamily="66" charset="0"/>
              </a:rPr>
              <a:t> </a:t>
            </a:r>
            <a:endParaRPr lang="en-GB" sz="1800" dirty="0">
              <a:effectLst/>
              <a:latin typeface="XCCW Joined 1a" panose="03050602040000000000" pitchFamily="66" charset="0"/>
              <a:ea typeface="Calibri" panose="020F0502020204030204" pitchFamily="34" charset="0"/>
              <a:cs typeface="Times New Roman" panose="02020603050405020304" pitchFamily="18" charset="0"/>
            </a:endParaRPr>
          </a:p>
          <a:p>
            <a:pPr eaLnBrk="0" fontAlgn="base" hangingPunct="0">
              <a:spcAft>
                <a:spcPts val="1000"/>
              </a:spcAft>
              <a:buNone/>
            </a:pPr>
            <a:endParaRPr lang="en-GB" sz="1800" b="1" u="sng" kern="1200" dirty="0">
              <a:solidFill>
                <a:srgbClr val="000000"/>
              </a:solidFill>
              <a:effectLst/>
              <a:latin typeface="XCCW Joined 1a"/>
              <a:cs typeface="Calibri" panose="020F0502020204030204" pitchFamily="34" charset="0"/>
            </a:endParaRPr>
          </a:p>
          <a:p>
            <a:pPr eaLnBrk="0" fontAlgn="base" hangingPunct="0">
              <a:spcAft>
                <a:spcPts val="1000"/>
              </a:spcAft>
              <a:buNone/>
            </a:pPr>
            <a:r>
              <a:rPr lang="en-GB" sz="1800" b="1" u="sng" kern="1200" dirty="0">
                <a:solidFill>
                  <a:srgbClr val="000000"/>
                </a:solidFill>
                <a:effectLst/>
                <a:latin typeface="XCCW Joined 1a"/>
                <a:cs typeface="Calibri" panose="020F0502020204030204" pitchFamily="34" charset="0"/>
              </a:rPr>
              <a:t>Steps to success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spcAft>
                <a:spcPts val="1000"/>
              </a:spcAft>
              <a:buFontTx/>
              <a:buChar char="-"/>
            </a:pPr>
            <a:r>
              <a:rPr lang="en-GB" sz="1800" dirty="0">
                <a:latin typeface="XCCW Joined 1a"/>
                <a:ea typeface="Times New Roman" panose="02020603050405020304" pitchFamily="18" charset="0"/>
                <a:cs typeface="Calibri" panose="020F0502020204030204" pitchFamily="34" charset="0"/>
              </a:rPr>
              <a:t>I know to add the pounds (£) first when adding money</a:t>
            </a:r>
          </a:p>
          <a:p>
            <a:pPr marL="285750" indent="-285750">
              <a:spcAft>
                <a:spcPts val="1000"/>
              </a:spcAft>
              <a:buFontTx/>
              <a:buChar char="-"/>
            </a:pPr>
            <a:r>
              <a:rPr lang="en-GB" sz="1800" dirty="0">
                <a:latin typeface="XCCW Joined 1a"/>
                <a:ea typeface="Times New Roman" panose="02020603050405020304" pitchFamily="18" charset="0"/>
                <a:cs typeface="Calibri" panose="020F0502020204030204" pitchFamily="34" charset="0"/>
              </a:rPr>
              <a:t>When adding pence, I know to exchange it for pounds when over 100p</a:t>
            </a:r>
            <a:endParaRPr lang="en-GB" sz="1800" dirty="0">
              <a:effectLst/>
              <a:latin typeface="XCCW Joined 1a"/>
              <a:ea typeface="Times New Roman" panose="02020603050405020304" pitchFamily="18" charset="0"/>
              <a:cs typeface="Calibri" panose="020F0502020204030204" pitchFamily="34" charset="0"/>
            </a:endParaRPr>
          </a:p>
          <a:p>
            <a:pPr>
              <a:spcAft>
                <a:spcPts val="1000"/>
              </a:spcAft>
              <a:buNone/>
            </a:pPr>
            <a:r>
              <a:rPr lang="en-GB" sz="1800" b="1" dirty="0">
                <a:latin typeface="XCCW Joined 1a"/>
                <a:ea typeface="Times New Roman" panose="02020603050405020304" pitchFamily="18" charset="0"/>
                <a:cs typeface="Calibri" panose="020F0502020204030204" pitchFamily="34" charset="0"/>
              </a:rPr>
              <a:t>Challenge: </a:t>
            </a:r>
            <a:r>
              <a:rPr lang="en-GB" sz="1800" dirty="0">
                <a:latin typeface="XCCW Joined 1a"/>
                <a:ea typeface="Times New Roman" panose="02020603050405020304" pitchFamily="18" charset="0"/>
                <a:cs typeface="Calibri" panose="020F0502020204030204" pitchFamily="34" charset="0"/>
              </a:rPr>
              <a:t>True or false</a:t>
            </a:r>
          </a:p>
          <a:p>
            <a:pPr>
              <a:spcAft>
                <a:spcPts val="1000"/>
              </a:spcAft>
              <a:buNone/>
            </a:pPr>
            <a:endParaRPr lang="en-GB" sz="1800" dirty="0">
              <a:latin typeface="XCCW Joined 1a"/>
              <a:ea typeface="Times New Roman" panose="02020603050405020304" pitchFamily="18" charset="0"/>
              <a:cs typeface="Calibri" panose="020F0502020204030204" pitchFamily="34" charset="0"/>
            </a:endParaRPr>
          </a:p>
          <a:p>
            <a:pPr algn="l" rtl="0" fontAlgn="base">
              <a:buNone/>
            </a:pPr>
            <a:r>
              <a:rPr lang="en-GB" sz="1800" b="1" u="sng" kern="1200" dirty="0">
                <a:solidFill>
                  <a:srgbClr val="000000"/>
                </a:solidFill>
                <a:effectLst/>
                <a:latin typeface="XCCW Joined 1a"/>
                <a:cs typeface="Calibri" panose="020F0502020204030204" pitchFamily="34" charset="0"/>
              </a:rPr>
              <a:t>L.I – Do I know how to order money</a:t>
            </a:r>
            <a:r>
              <a:rPr lang="en-GB" sz="1800" b="1" i="0" u="sng" dirty="0">
                <a:solidFill>
                  <a:srgbClr val="000000"/>
                </a:solidFill>
                <a:effectLst/>
                <a:latin typeface="XCCW Joined 1a" panose="03050602040000000000" pitchFamily="66" charset="0"/>
              </a:rPr>
              <a:t>? (B4)</a:t>
            </a:r>
            <a:r>
              <a:rPr lang="en-GB" sz="1800" b="0" i="0" dirty="0">
                <a:solidFill>
                  <a:srgbClr val="000000"/>
                </a:solidFill>
                <a:effectLst/>
                <a:latin typeface="XCCW Joined 1a" panose="03050602040000000000" pitchFamily="66" charset="0"/>
              </a:rPr>
              <a:t> </a:t>
            </a:r>
            <a:endParaRPr lang="en-GB" sz="1800" dirty="0">
              <a:effectLst/>
              <a:latin typeface="XCCW Joined 1a" panose="03050602040000000000" pitchFamily="66" charset="0"/>
              <a:ea typeface="Calibri" panose="020F0502020204030204" pitchFamily="34" charset="0"/>
              <a:cs typeface="Times New Roman" panose="02020603050405020304" pitchFamily="18" charset="0"/>
            </a:endParaRPr>
          </a:p>
          <a:p>
            <a:pPr eaLnBrk="0" fontAlgn="base" hangingPunct="0">
              <a:spcAft>
                <a:spcPts val="1000"/>
              </a:spcAft>
              <a:buNone/>
            </a:pPr>
            <a:r>
              <a:rPr lang="en-GB" sz="1800" b="1" u="sng" kern="1200" dirty="0">
                <a:solidFill>
                  <a:srgbClr val="000000"/>
                </a:solidFill>
                <a:effectLst/>
                <a:latin typeface="XCCW Joined 1a"/>
                <a:cs typeface="Calibri" panose="020F0502020204030204" pitchFamily="34" charset="0"/>
              </a:rPr>
              <a:t>Steps to success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spcAft>
                <a:spcPts val="1000"/>
              </a:spcAft>
              <a:buFontTx/>
              <a:buChar char="-"/>
            </a:pPr>
            <a:r>
              <a:rPr lang="en-GB" sz="1800" dirty="0">
                <a:latin typeface="XCCW Joined 1a"/>
                <a:ea typeface="Times New Roman" panose="02020603050405020304" pitchFamily="18" charset="0"/>
                <a:cs typeface="Calibri" panose="020F0502020204030204" pitchFamily="34" charset="0"/>
              </a:rPr>
              <a:t>I can convert money</a:t>
            </a:r>
          </a:p>
          <a:p>
            <a:pPr marL="285750" indent="-285750">
              <a:spcAft>
                <a:spcPts val="1000"/>
              </a:spcAft>
              <a:buFontTx/>
              <a:buChar char="-"/>
            </a:pPr>
            <a:r>
              <a:rPr lang="en-GB" sz="1800" dirty="0">
                <a:latin typeface="XCCW Joined 1a"/>
                <a:ea typeface="Times New Roman" panose="02020603050405020304" pitchFamily="18" charset="0"/>
                <a:cs typeface="Calibri" panose="020F0502020204030204" pitchFamily="34" charset="0"/>
              </a:rPr>
              <a:t>I can compare amounts of money</a:t>
            </a:r>
            <a:endParaRPr lang="en-GB" sz="1800" dirty="0">
              <a:effectLst/>
              <a:latin typeface="XCCW Joined 1a"/>
              <a:ea typeface="Times New Roman" panose="02020603050405020304" pitchFamily="18" charset="0"/>
              <a:cs typeface="Calibri" panose="020F0502020204030204" pitchFamily="34" charset="0"/>
            </a:endParaRPr>
          </a:p>
          <a:p>
            <a:pPr>
              <a:spcAft>
                <a:spcPts val="1000"/>
              </a:spcAft>
              <a:buNone/>
            </a:pPr>
            <a:r>
              <a:rPr lang="en-GB" sz="1800" b="1" dirty="0">
                <a:latin typeface="XCCW Joined 1a"/>
                <a:ea typeface="Times New Roman" panose="02020603050405020304" pitchFamily="18" charset="0"/>
                <a:cs typeface="Calibri" panose="020F0502020204030204" pitchFamily="34" charset="0"/>
              </a:rPr>
              <a:t>Challenge: </a:t>
            </a:r>
            <a:r>
              <a:rPr lang="en-GB" sz="1800" dirty="0">
                <a:latin typeface="XCCW Joined 1a"/>
                <a:ea typeface="Times New Roman" panose="02020603050405020304" pitchFamily="18" charset="0"/>
                <a:cs typeface="Calibri" panose="020F0502020204030204" pitchFamily="34" charset="0"/>
              </a:rPr>
              <a:t>True or false</a:t>
            </a:r>
          </a:p>
        </p:txBody>
      </p:sp>
    </p:spTree>
    <p:extLst>
      <p:ext uri="{BB962C8B-B14F-4D97-AF65-F5344CB8AC3E}">
        <p14:creationId xmlns:p14="http://schemas.microsoft.com/office/powerpoint/2010/main" val="4117203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1" y="0"/>
            <a:ext cx="9128408" cy="630000"/>
          </a:xfrm>
        </p:spPr>
        <p:txBody>
          <a:bodyPr/>
          <a:lstStyle/>
          <a:p>
            <a:r>
              <a:rPr lang="en-US" dirty="0">
                <a:solidFill>
                  <a:srgbClr val="00628C"/>
                </a:solidFill>
              </a:rPr>
              <a:t> </a:t>
            </a:r>
          </a:p>
        </p:txBody>
      </p:sp>
      <p:sp>
        <p:nvSpPr>
          <p:cNvPr id="16" name="TextBox 15">
            <a:extLst>
              <a:ext uri="{FF2B5EF4-FFF2-40B4-BE49-F238E27FC236}">
                <a16:creationId xmlns:a16="http://schemas.microsoft.com/office/drawing/2014/main" id="{41D9C8A5-7DD1-4641-BF7D-3A779256EA59}"/>
              </a:ext>
            </a:extLst>
          </p:cNvPr>
          <p:cNvSpPr txBox="1"/>
          <p:nvPr/>
        </p:nvSpPr>
        <p:spPr bwMode="auto">
          <a:xfrm>
            <a:off x="15591" y="44856"/>
            <a:ext cx="2403158"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In Focus Task</a:t>
            </a:r>
          </a:p>
        </p:txBody>
      </p:sp>
      <p:sp>
        <p:nvSpPr>
          <p:cNvPr id="19" name="Rectangle 18">
            <a:extLst>
              <a:ext uri="{FF2B5EF4-FFF2-40B4-BE49-F238E27FC236}">
                <a16:creationId xmlns:a16="http://schemas.microsoft.com/office/drawing/2014/main" id="{AC8F8EA3-085A-4A0F-B067-FE415A8216E0}"/>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1" name="TextBox 10">
            <a:extLst>
              <a:ext uri="{FF2B5EF4-FFF2-40B4-BE49-F238E27FC236}">
                <a16:creationId xmlns:a16="http://schemas.microsoft.com/office/drawing/2014/main" id="{AB8264B9-B986-42A6-AB97-CD4D017FD533}"/>
              </a:ext>
            </a:extLst>
          </p:cNvPr>
          <p:cNvSpPr txBox="1"/>
          <p:nvPr/>
        </p:nvSpPr>
        <p:spPr bwMode="auto">
          <a:xfrm>
            <a:off x="242887" y="1267219"/>
            <a:ext cx="791149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2400" dirty="0">
                <a:latin typeface="XCCW Joined 1a" panose="03050602040000000000" pitchFamily="66" charset="0"/>
                <a:ea typeface="Myriad Pro Semibold" charset="0"/>
                <a:cs typeface="Myriad Pro Semibold" charset="0"/>
              </a:rPr>
              <a:t>Who has the most money? </a:t>
            </a:r>
          </a:p>
        </p:txBody>
      </p:sp>
      <p:pic>
        <p:nvPicPr>
          <p:cNvPr id="7" name="Google Shape;105;p15">
            <a:extLst>
              <a:ext uri="{FF2B5EF4-FFF2-40B4-BE49-F238E27FC236}">
                <a16:creationId xmlns:a16="http://schemas.microsoft.com/office/drawing/2014/main" id="{EB4AF52C-99DF-4E93-8E61-0A82CFBBDB53}"/>
              </a:ext>
            </a:extLst>
          </p:cNvPr>
          <p:cNvPicPr preferRelativeResize="0"/>
          <p:nvPr/>
        </p:nvPicPr>
        <p:blipFill>
          <a:blip r:embed="rId3">
            <a:alphaModFix/>
          </a:blip>
          <a:stretch>
            <a:fillRect/>
          </a:stretch>
        </p:blipFill>
        <p:spPr>
          <a:xfrm>
            <a:off x="-466993" y="2601388"/>
            <a:ext cx="2412100" cy="2422192"/>
          </a:xfrm>
          <a:prstGeom prst="rect">
            <a:avLst/>
          </a:prstGeom>
          <a:noFill/>
          <a:ln>
            <a:noFill/>
          </a:ln>
        </p:spPr>
      </p:pic>
      <p:pic>
        <p:nvPicPr>
          <p:cNvPr id="8" name="Google Shape;106;p15">
            <a:extLst>
              <a:ext uri="{FF2B5EF4-FFF2-40B4-BE49-F238E27FC236}">
                <a16:creationId xmlns:a16="http://schemas.microsoft.com/office/drawing/2014/main" id="{798227D9-0B03-4425-A7C7-BBF482AD89F0}"/>
              </a:ext>
            </a:extLst>
          </p:cNvPr>
          <p:cNvPicPr preferRelativeResize="0"/>
          <p:nvPr/>
        </p:nvPicPr>
        <p:blipFill>
          <a:blip r:embed="rId4">
            <a:alphaModFix/>
          </a:blip>
          <a:stretch>
            <a:fillRect/>
          </a:stretch>
        </p:blipFill>
        <p:spPr>
          <a:xfrm>
            <a:off x="7191798" y="3830902"/>
            <a:ext cx="2357600" cy="2357600"/>
          </a:xfrm>
          <a:prstGeom prst="rect">
            <a:avLst/>
          </a:prstGeom>
          <a:noFill/>
          <a:ln>
            <a:noFill/>
          </a:ln>
        </p:spPr>
      </p:pic>
      <p:pic>
        <p:nvPicPr>
          <p:cNvPr id="10" name="Google Shape;107;p15" descr="A drawing of a face&#10;&#10;Description automatically generated">
            <a:extLst>
              <a:ext uri="{FF2B5EF4-FFF2-40B4-BE49-F238E27FC236}">
                <a16:creationId xmlns:a16="http://schemas.microsoft.com/office/drawing/2014/main" id="{C52E85D9-73DD-4024-A1F3-AAF29C258E10}"/>
              </a:ext>
            </a:extLst>
          </p:cNvPr>
          <p:cNvPicPr preferRelativeResize="0"/>
          <p:nvPr/>
        </p:nvPicPr>
        <p:blipFill rotWithShape="1">
          <a:blip r:embed="rId5">
            <a:alphaModFix/>
          </a:blip>
          <a:srcRect/>
          <a:stretch/>
        </p:blipFill>
        <p:spPr>
          <a:xfrm>
            <a:off x="1415582" y="2304793"/>
            <a:ext cx="1682400" cy="942727"/>
          </a:xfrm>
          <a:prstGeom prst="rect">
            <a:avLst/>
          </a:prstGeom>
          <a:noFill/>
          <a:ln>
            <a:noFill/>
          </a:ln>
        </p:spPr>
      </p:pic>
      <p:pic>
        <p:nvPicPr>
          <p:cNvPr id="12" name="Google Shape;108;p15" descr="A picture containing drawing, shirt&#10;&#10;Description automatically generated">
            <a:extLst>
              <a:ext uri="{FF2B5EF4-FFF2-40B4-BE49-F238E27FC236}">
                <a16:creationId xmlns:a16="http://schemas.microsoft.com/office/drawing/2014/main" id="{F588F5AD-4607-4EF7-94A6-E8569BD5A0A4}"/>
              </a:ext>
            </a:extLst>
          </p:cNvPr>
          <p:cNvPicPr preferRelativeResize="0"/>
          <p:nvPr/>
        </p:nvPicPr>
        <p:blipFill rotWithShape="1">
          <a:blip r:embed="rId6">
            <a:alphaModFix/>
          </a:blip>
          <a:srcRect/>
          <a:stretch/>
        </p:blipFill>
        <p:spPr>
          <a:xfrm>
            <a:off x="1371157" y="3153861"/>
            <a:ext cx="1830610" cy="942725"/>
          </a:xfrm>
          <a:prstGeom prst="rect">
            <a:avLst/>
          </a:prstGeom>
          <a:noFill/>
          <a:ln>
            <a:noFill/>
          </a:ln>
        </p:spPr>
      </p:pic>
      <p:pic>
        <p:nvPicPr>
          <p:cNvPr id="13" name="Google Shape;109;p15" descr="A picture containing food&#10;&#10;Description automatically generated">
            <a:extLst>
              <a:ext uri="{FF2B5EF4-FFF2-40B4-BE49-F238E27FC236}">
                <a16:creationId xmlns:a16="http://schemas.microsoft.com/office/drawing/2014/main" id="{4DB82B29-8B31-4409-98FF-F3D7BCA8680D}"/>
              </a:ext>
            </a:extLst>
          </p:cNvPr>
          <p:cNvPicPr preferRelativeResize="0"/>
          <p:nvPr/>
        </p:nvPicPr>
        <p:blipFill rotWithShape="1">
          <a:blip r:embed="rId7">
            <a:alphaModFix/>
          </a:blip>
          <a:srcRect/>
          <a:stretch/>
        </p:blipFill>
        <p:spPr>
          <a:xfrm>
            <a:off x="1578014" y="4098908"/>
            <a:ext cx="751350" cy="759833"/>
          </a:xfrm>
          <a:prstGeom prst="rect">
            <a:avLst/>
          </a:prstGeom>
          <a:noFill/>
          <a:ln>
            <a:noFill/>
          </a:ln>
        </p:spPr>
      </p:pic>
      <p:pic>
        <p:nvPicPr>
          <p:cNvPr id="14" name="Google Shape;110;p15" descr="A picture containing drawing, plate, clock, cup&#10;&#10;Description automatically generated">
            <a:extLst>
              <a:ext uri="{FF2B5EF4-FFF2-40B4-BE49-F238E27FC236}">
                <a16:creationId xmlns:a16="http://schemas.microsoft.com/office/drawing/2014/main" id="{E92C6786-AAA0-4C08-A248-8D122621F04A}"/>
              </a:ext>
            </a:extLst>
          </p:cNvPr>
          <p:cNvPicPr preferRelativeResize="0"/>
          <p:nvPr/>
        </p:nvPicPr>
        <p:blipFill rotWithShape="1">
          <a:blip r:embed="rId8">
            <a:alphaModFix/>
          </a:blip>
          <a:srcRect/>
          <a:stretch/>
        </p:blipFill>
        <p:spPr>
          <a:xfrm>
            <a:off x="3091707" y="4087008"/>
            <a:ext cx="751350" cy="746594"/>
          </a:xfrm>
          <a:prstGeom prst="rect">
            <a:avLst/>
          </a:prstGeom>
          <a:noFill/>
          <a:ln>
            <a:noFill/>
          </a:ln>
        </p:spPr>
      </p:pic>
      <p:pic>
        <p:nvPicPr>
          <p:cNvPr id="15" name="Google Shape;111;p15" descr="A picture containing food&#10;&#10;Description automatically generated">
            <a:extLst>
              <a:ext uri="{FF2B5EF4-FFF2-40B4-BE49-F238E27FC236}">
                <a16:creationId xmlns:a16="http://schemas.microsoft.com/office/drawing/2014/main" id="{92D44E5E-31CD-45CD-A980-FD784497E1ED}"/>
              </a:ext>
            </a:extLst>
          </p:cNvPr>
          <p:cNvPicPr preferRelativeResize="0"/>
          <p:nvPr/>
        </p:nvPicPr>
        <p:blipFill rotWithShape="1">
          <a:blip r:embed="rId7">
            <a:alphaModFix/>
          </a:blip>
          <a:srcRect/>
          <a:stretch/>
        </p:blipFill>
        <p:spPr>
          <a:xfrm>
            <a:off x="2340014" y="4098908"/>
            <a:ext cx="751350" cy="759833"/>
          </a:xfrm>
          <a:prstGeom prst="rect">
            <a:avLst/>
          </a:prstGeom>
          <a:noFill/>
          <a:ln>
            <a:noFill/>
          </a:ln>
        </p:spPr>
      </p:pic>
      <p:pic>
        <p:nvPicPr>
          <p:cNvPr id="17" name="Google Shape;112;p15" descr="A picture containing drawing, food&#10;&#10;Description automatically generated">
            <a:extLst>
              <a:ext uri="{FF2B5EF4-FFF2-40B4-BE49-F238E27FC236}">
                <a16:creationId xmlns:a16="http://schemas.microsoft.com/office/drawing/2014/main" id="{82A67E3D-7F78-4BB1-8A6D-7FEC151B315B}"/>
              </a:ext>
            </a:extLst>
          </p:cNvPr>
          <p:cNvPicPr preferRelativeResize="0"/>
          <p:nvPr/>
        </p:nvPicPr>
        <p:blipFill rotWithShape="1">
          <a:blip r:embed="rId9">
            <a:alphaModFix/>
          </a:blip>
          <a:srcRect/>
          <a:stretch/>
        </p:blipFill>
        <p:spPr>
          <a:xfrm>
            <a:off x="2969157" y="3219336"/>
            <a:ext cx="865254" cy="759825"/>
          </a:xfrm>
          <a:prstGeom prst="rect">
            <a:avLst/>
          </a:prstGeom>
          <a:noFill/>
          <a:ln>
            <a:noFill/>
          </a:ln>
        </p:spPr>
      </p:pic>
      <p:pic>
        <p:nvPicPr>
          <p:cNvPr id="18" name="Google Shape;113;p15" descr="A picture containing drawing, shirt&#10;&#10;Description automatically generated">
            <a:extLst>
              <a:ext uri="{FF2B5EF4-FFF2-40B4-BE49-F238E27FC236}">
                <a16:creationId xmlns:a16="http://schemas.microsoft.com/office/drawing/2014/main" id="{63193893-72FB-44DE-88E0-7A92BA7C7AED}"/>
              </a:ext>
            </a:extLst>
          </p:cNvPr>
          <p:cNvPicPr preferRelativeResize="0"/>
          <p:nvPr/>
        </p:nvPicPr>
        <p:blipFill rotWithShape="1">
          <a:blip r:embed="rId6">
            <a:alphaModFix/>
          </a:blip>
          <a:srcRect/>
          <a:stretch/>
        </p:blipFill>
        <p:spPr>
          <a:xfrm>
            <a:off x="5153273" y="3429000"/>
            <a:ext cx="1830610" cy="942725"/>
          </a:xfrm>
          <a:prstGeom prst="rect">
            <a:avLst/>
          </a:prstGeom>
          <a:noFill/>
          <a:ln>
            <a:noFill/>
          </a:ln>
        </p:spPr>
      </p:pic>
      <p:pic>
        <p:nvPicPr>
          <p:cNvPr id="20" name="Google Shape;114;p15" descr="A picture containing food&#10;&#10;Description automatically generated">
            <a:extLst>
              <a:ext uri="{FF2B5EF4-FFF2-40B4-BE49-F238E27FC236}">
                <a16:creationId xmlns:a16="http://schemas.microsoft.com/office/drawing/2014/main" id="{1649DE25-4BDE-4BF5-8968-C8E66FC59296}"/>
              </a:ext>
            </a:extLst>
          </p:cNvPr>
          <p:cNvPicPr preferRelativeResize="0"/>
          <p:nvPr/>
        </p:nvPicPr>
        <p:blipFill rotWithShape="1">
          <a:blip r:embed="rId7">
            <a:alphaModFix/>
          </a:blip>
          <a:srcRect/>
          <a:stretch/>
        </p:blipFill>
        <p:spPr>
          <a:xfrm>
            <a:off x="6884130" y="4755047"/>
            <a:ext cx="751350" cy="759833"/>
          </a:xfrm>
          <a:prstGeom prst="rect">
            <a:avLst/>
          </a:prstGeom>
          <a:noFill/>
          <a:ln>
            <a:noFill/>
          </a:ln>
        </p:spPr>
      </p:pic>
      <p:pic>
        <p:nvPicPr>
          <p:cNvPr id="21" name="Google Shape;115;p15" descr="A picture containing object, clock&#10;&#10;Description automatically generated">
            <a:extLst>
              <a:ext uri="{FF2B5EF4-FFF2-40B4-BE49-F238E27FC236}">
                <a16:creationId xmlns:a16="http://schemas.microsoft.com/office/drawing/2014/main" id="{4BD4A5DC-FDCB-45D2-A0D2-F7D2220B1DF1}"/>
              </a:ext>
            </a:extLst>
          </p:cNvPr>
          <p:cNvPicPr preferRelativeResize="0"/>
          <p:nvPr/>
        </p:nvPicPr>
        <p:blipFill rotWithShape="1">
          <a:blip r:embed="rId10">
            <a:alphaModFix/>
          </a:blip>
          <a:srcRect/>
          <a:stretch/>
        </p:blipFill>
        <p:spPr>
          <a:xfrm>
            <a:off x="5610542" y="5948509"/>
            <a:ext cx="804830" cy="744302"/>
          </a:xfrm>
          <a:prstGeom prst="rect">
            <a:avLst/>
          </a:prstGeom>
          <a:noFill/>
          <a:ln>
            <a:noFill/>
          </a:ln>
        </p:spPr>
      </p:pic>
      <p:pic>
        <p:nvPicPr>
          <p:cNvPr id="22" name="Google Shape;116;p15" descr="A picture containing drawing&#10;&#10;Description automatically generated">
            <a:extLst>
              <a:ext uri="{FF2B5EF4-FFF2-40B4-BE49-F238E27FC236}">
                <a16:creationId xmlns:a16="http://schemas.microsoft.com/office/drawing/2014/main" id="{B31C86DA-B2F4-4B46-AFB6-8ED8C7025686}"/>
              </a:ext>
            </a:extLst>
          </p:cNvPr>
          <p:cNvPicPr preferRelativeResize="0"/>
          <p:nvPr/>
        </p:nvPicPr>
        <p:blipFill rotWithShape="1">
          <a:blip r:embed="rId11">
            <a:alphaModFix/>
          </a:blip>
          <a:srcRect/>
          <a:stretch/>
        </p:blipFill>
        <p:spPr>
          <a:xfrm>
            <a:off x="5197059" y="5274795"/>
            <a:ext cx="830934" cy="822432"/>
          </a:xfrm>
          <a:prstGeom prst="rect">
            <a:avLst/>
          </a:prstGeom>
          <a:noFill/>
          <a:ln>
            <a:noFill/>
          </a:ln>
        </p:spPr>
      </p:pic>
      <p:pic>
        <p:nvPicPr>
          <p:cNvPr id="23" name="Google Shape;117;p15" descr="A picture containing object, clock&#10;&#10;Description automatically generated">
            <a:extLst>
              <a:ext uri="{FF2B5EF4-FFF2-40B4-BE49-F238E27FC236}">
                <a16:creationId xmlns:a16="http://schemas.microsoft.com/office/drawing/2014/main" id="{9D925751-9576-4E4A-9F62-E0CFCE0B0EBD}"/>
              </a:ext>
            </a:extLst>
          </p:cNvPr>
          <p:cNvPicPr preferRelativeResize="0"/>
          <p:nvPr/>
        </p:nvPicPr>
        <p:blipFill rotWithShape="1">
          <a:blip r:embed="rId10">
            <a:alphaModFix/>
          </a:blip>
          <a:srcRect/>
          <a:stretch/>
        </p:blipFill>
        <p:spPr>
          <a:xfrm>
            <a:off x="6891808" y="5425858"/>
            <a:ext cx="804830" cy="744302"/>
          </a:xfrm>
          <a:prstGeom prst="rect">
            <a:avLst/>
          </a:prstGeom>
          <a:noFill/>
          <a:ln>
            <a:noFill/>
          </a:ln>
        </p:spPr>
      </p:pic>
      <p:pic>
        <p:nvPicPr>
          <p:cNvPr id="24" name="Google Shape;118;p15" descr="A picture containing drawing&#10;&#10;Description automatically generated">
            <a:extLst>
              <a:ext uri="{FF2B5EF4-FFF2-40B4-BE49-F238E27FC236}">
                <a16:creationId xmlns:a16="http://schemas.microsoft.com/office/drawing/2014/main" id="{91C9A9DC-FBE4-4637-9FD1-27B23E9B64D3}"/>
              </a:ext>
            </a:extLst>
          </p:cNvPr>
          <p:cNvPicPr preferRelativeResize="0"/>
          <p:nvPr/>
        </p:nvPicPr>
        <p:blipFill rotWithShape="1">
          <a:blip r:embed="rId11">
            <a:alphaModFix/>
          </a:blip>
          <a:srcRect/>
          <a:stretch/>
        </p:blipFill>
        <p:spPr>
          <a:xfrm>
            <a:off x="5989697" y="5281803"/>
            <a:ext cx="830934" cy="822432"/>
          </a:xfrm>
          <a:prstGeom prst="rect">
            <a:avLst/>
          </a:prstGeom>
          <a:noFill/>
          <a:ln>
            <a:noFill/>
          </a:ln>
        </p:spPr>
      </p:pic>
      <p:pic>
        <p:nvPicPr>
          <p:cNvPr id="25" name="Google Shape;119;p15" descr="A picture containing drawing, shirt&#10;&#10;Description automatically generated">
            <a:extLst>
              <a:ext uri="{FF2B5EF4-FFF2-40B4-BE49-F238E27FC236}">
                <a16:creationId xmlns:a16="http://schemas.microsoft.com/office/drawing/2014/main" id="{9E2FDC8B-E217-4928-84D6-FF637402CBED}"/>
              </a:ext>
            </a:extLst>
          </p:cNvPr>
          <p:cNvPicPr preferRelativeResize="0"/>
          <p:nvPr/>
        </p:nvPicPr>
        <p:blipFill rotWithShape="1">
          <a:blip r:embed="rId6">
            <a:alphaModFix/>
          </a:blip>
          <a:srcRect/>
          <a:stretch/>
        </p:blipFill>
        <p:spPr>
          <a:xfrm>
            <a:off x="5077073" y="4343400"/>
            <a:ext cx="1830610" cy="942725"/>
          </a:xfrm>
          <a:prstGeom prst="rect">
            <a:avLst/>
          </a:prstGeom>
          <a:noFill/>
          <a:ln>
            <a:noFill/>
          </a:ln>
        </p:spPr>
      </p:pic>
      <p:pic>
        <p:nvPicPr>
          <p:cNvPr id="26" name="Google Shape;120;p15" descr="A picture containing food&#10;&#10;Description automatically generated">
            <a:extLst>
              <a:ext uri="{FF2B5EF4-FFF2-40B4-BE49-F238E27FC236}">
                <a16:creationId xmlns:a16="http://schemas.microsoft.com/office/drawing/2014/main" id="{96D24082-DD9A-4060-A85B-799352EB9A72}"/>
              </a:ext>
            </a:extLst>
          </p:cNvPr>
          <p:cNvPicPr preferRelativeResize="0"/>
          <p:nvPr/>
        </p:nvPicPr>
        <p:blipFill rotWithShape="1">
          <a:blip r:embed="rId7">
            <a:alphaModFix/>
          </a:blip>
          <a:srcRect/>
          <a:stretch/>
        </p:blipFill>
        <p:spPr>
          <a:xfrm>
            <a:off x="6884130" y="4069247"/>
            <a:ext cx="751350" cy="759833"/>
          </a:xfrm>
          <a:prstGeom prst="rect">
            <a:avLst/>
          </a:prstGeom>
          <a:noFill/>
          <a:ln>
            <a:noFill/>
          </a:ln>
        </p:spPr>
      </p:pic>
      <p:pic>
        <p:nvPicPr>
          <p:cNvPr id="27" name="Google Shape;121;p15" descr="A picture containing food&#10;&#10;Description automatically generated">
            <a:extLst>
              <a:ext uri="{FF2B5EF4-FFF2-40B4-BE49-F238E27FC236}">
                <a16:creationId xmlns:a16="http://schemas.microsoft.com/office/drawing/2014/main" id="{2ACFED94-FBFE-4315-A605-AD778A410548}"/>
              </a:ext>
            </a:extLst>
          </p:cNvPr>
          <p:cNvPicPr preferRelativeResize="0"/>
          <p:nvPr/>
        </p:nvPicPr>
        <p:blipFill rotWithShape="1">
          <a:blip r:embed="rId7">
            <a:alphaModFix/>
          </a:blip>
          <a:srcRect/>
          <a:stretch/>
        </p:blipFill>
        <p:spPr>
          <a:xfrm>
            <a:off x="6884130" y="3383447"/>
            <a:ext cx="751350" cy="759833"/>
          </a:xfrm>
          <a:prstGeom prst="rect">
            <a:avLst/>
          </a:prstGeom>
          <a:noFill/>
          <a:ln>
            <a:noFill/>
          </a:ln>
        </p:spPr>
      </p:pic>
      <p:pic>
        <p:nvPicPr>
          <p:cNvPr id="28" name="Google Shape;122;p15" descr="A picture containing drawing, plate, clock, cup&#10;&#10;Description automatically generated">
            <a:extLst>
              <a:ext uri="{FF2B5EF4-FFF2-40B4-BE49-F238E27FC236}">
                <a16:creationId xmlns:a16="http://schemas.microsoft.com/office/drawing/2014/main" id="{C5778D76-945C-4E77-BCEC-E87BEF53415B}"/>
              </a:ext>
            </a:extLst>
          </p:cNvPr>
          <p:cNvPicPr preferRelativeResize="0"/>
          <p:nvPr/>
        </p:nvPicPr>
        <p:blipFill rotWithShape="1">
          <a:blip r:embed="rId8">
            <a:alphaModFix/>
          </a:blip>
          <a:srcRect/>
          <a:stretch/>
        </p:blipFill>
        <p:spPr>
          <a:xfrm>
            <a:off x="6492823" y="5962347"/>
            <a:ext cx="751350" cy="746594"/>
          </a:xfrm>
          <a:prstGeom prst="rect">
            <a:avLst/>
          </a:prstGeom>
          <a:noFill/>
          <a:ln>
            <a:noFill/>
          </a:ln>
        </p:spPr>
      </p:pic>
    </p:spTree>
    <p:extLst>
      <p:ext uri="{BB962C8B-B14F-4D97-AF65-F5344CB8AC3E}">
        <p14:creationId xmlns:p14="http://schemas.microsoft.com/office/powerpoint/2010/main" val="982084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dirty="0">
              <a:solidFill>
                <a:srgbClr val="00628C"/>
              </a:solidFill>
            </a:endParaRPr>
          </a:p>
        </p:txBody>
      </p:sp>
      <p:sp>
        <p:nvSpPr>
          <p:cNvPr id="28" name="TextBox 27">
            <a:extLst>
              <a:ext uri="{FF2B5EF4-FFF2-40B4-BE49-F238E27FC236}">
                <a16:creationId xmlns:a16="http://schemas.microsoft.com/office/drawing/2014/main" id="{9724A2D9-699C-4C75-A045-0BB85960711F}"/>
              </a:ext>
            </a:extLst>
          </p:cNvPr>
          <p:cNvSpPr txBox="1"/>
          <p:nvPr/>
        </p:nvSpPr>
        <p:spPr bwMode="auto">
          <a:xfrm>
            <a:off x="15591" y="44856"/>
            <a:ext cx="2526076"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New Learning</a:t>
            </a:r>
          </a:p>
        </p:txBody>
      </p:sp>
      <p:cxnSp>
        <p:nvCxnSpPr>
          <p:cNvPr id="6" name="Straight Connector 5">
            <a:extLst>
              <a:ext uri="{FF2B5EF4-FFF2-40B4-BE49-F238E27FC236}">
                <a16:creationId xmlns:a16="http://schemas.microsoft.com/office/drawing/2014/main" id="{786C3BFB-9E91-4DCF-8CAF-36A7B4F98C1A}"/>
              </a:ext>
            </a:extLst>
          </p:cNvPr>
          <p:cNvCxnSpPr/>
          <p:nvPr/>
        </p:nvCxnSpPr>
        <p:spPr bwMode="auto">
          <a:xfrm>
            <a:off x="0" y="3714750"/>
            <a:ext cx="9143999" cy="0"/>
          </a:xfrm>
          <a:prstGeom prst="line">
            <a:avLst/>
          </a:prstGeom>
          <a:ln/>
        </p:spPr>
        <p:style>
          <a:lnRef idx="1">
            <a:schemeClr val="dk1"/>
          </a:lnRef>
          <a:fillRef idx="0">
            <a:schemeClr val="dk1"/>
          </a:fillRef>
          <a:effectRef idx="0">
            <a:schemeClr val="dk1"/>
          </a:effectRef>
          <a:fontRef idx="minor">
            <a:schemeClr val="tx1"/>
          </a:fontRef>
        </p:style>
      </p:cxnSp>
      <p:grpSp>
        <p:nvGrpSpPr>
          <p:cNvPr id="20" name="Google Shape;130;p16">
            <a:extLst>
              <a:ext uri="{FF2B5EF4-FFF2-40B4-BE49-F238E27FC236}">
                <a16:creationId xmlns:a16="http://schemas.microsoft.com/office/drawing/2014/main" id="{FC4A8559-27CC-4F9A-89BF-E8E85E4FA366}"/>
              </a:ext>
            </a:extLst>
          </p:cNvPr>
          <p:cNvGrpSpPr/>
          <p:nvPr/>
        </p:nvGrpSpPr>
        <p:grpSpPr>
          <a:xfrm>
            <a:off x="591566" y="924611"/>
            <a:ext cx="3900201" cy="2504389"/>
            <a:chOff x="584500" y="1307879"/>
            <a:chExt cx="3862350" cy="2323396"/>
          </a:xfrm>
        </p:grpSpPr>
        <p:sp>
          <p:nvSpPr>
            <p:cNvPr id="21" name="Google Shape;131;p16">
              <a:extLst>
                <a:ext uri="{FF2B5EF4-FFF2-40B4-BE49-F238E27FC236}">
                  <a16:creationId xmlns:a16="http://schemas.microsoft.com/office/drawing/2014/main" id="{829DFDB2-B7C5-4E44-ACB1-0FD5E2F1FFCA}"/>
                </a:ext>
              </a:extLst>
            </p:cNvPr>
            <p:cNvSpPr/>
            <p:nvPr/>
          </p:nvSpPr>
          <p:spPr>
            <a:xfrm>
              <a:off x="1688936" y="1307879"/>
              <a:ext cx="1724100" cy="947400"/>
            </a:xfrm>
            <a:prstGeom prst="ellipse">
              <a:avLst/>
            </a:prstGeom>
            <a:noFill/>
            <a:ln w="9525" cap="flat" cmpd="sng">
              <a:solidFill>
                <a:srgbClr val="000000"/>
              </a:solidFill>
              <a:prstDash val="solid"/>
              <a:round/>
              <a:headEnd type="none" w="sm" len="sm"/>
              <a:tailEnd type="none" w="sm" len="sm"/>
            </a:ln>
          </p:spPr>
          <p:txBody>
            <a:bodyPr spcFirstLastPara="1" wrap="square" lIns="68569" tIns="68569" rIns="68569" bIns="68569" anchor="ctr" anchorCtr="0">
              <a:noAutofit/>
            </a:bodyPr>
            <a:lstStyle/>
            <a:p>
              <a:pPr defTabSz="685800" fontAlgn="auto">
                <a:spcBef>
                  <a:spcPts val="0"/>
                </a:spcBef>
                <a:spcAft>
                  <a:spcPts val="0"/>
                </a:spcAft>
                <a:buClr>
                  <a:srgbClr val="000000"/>
                </a:buClr>
                <a:buNone/>
                <a:defRPr/>
              </a:pPr>
              <a:endParaRPr sz="1500" kern="0">
                <a:solidFill>
                  <a:srgbClr val="00BC89"/>
                </a:solidFill>
                <a:latin typeface="Century Gothic"/>
                <a:ea typeface="Century Gothic"/>
                <a:cs typeface="Century Gothic"/>
                <a:sym typeface="Century Gothic"/>
              </a:endParaRPr>
            </a:p>
          </p:txBody>
        </p:sp>
        <p:sp>
          <p:nvSpPr>
            <p:cNvPr id="22" name="Google Shape;132;p16">
              <a:extLst>
                <a:ext uri="{FF2B5EF4-FFF2-40B4-BE49-F238E27FC236}">
                  <a16:creationId xmlns:a16="http://schemas.microsoft.com/office/drawing/2014/main" id="{52F8E7B0-CE6C-49A4-9B8F-BDF0258E83D2}"/>
                </a:ext>
              </a:extLst>
            </p:cNvPr>
            <p:cNvSpPr/>
            <p:nvPr/>
          </p:nvSpPr>
          <p:spPr>
            <a:xfrm>
              <a:off x="584500" y="2683875"/>
              <a:ext cx="1500000" cy="947400"/>
            </a:xfrm>
            <a:prstGeom prst="ellipse">
              <a:avLst/>
            </a:prstGeom>
            <a:noFill/>
            <a:ln w="9525" cap="flat" cmpd="sng">
              <a:solidFill>
                <a:srgbClr val="000000"/>
              </a:solidFill>
              <a:prstDash val="solid"/>
              <a:round/>
              <a:headEnd type="none" w="sm" len="sm"/>
              <a:tailEnd type="none" w="sm" len="sm"/>
            </a:ln>
          </p:spPr>
          <p:txBody>
            <a:bodyPr spcFirstLastPara="1" wrap="square" lIns="68569" tIns="68569" rIns="68569" bIns="68569" anchor="ctr" anchorCtr="0">
              <a:noAutofit/>
            </a:bodyPr>
            <a:lstStyle/>
            <a:p>
              <a:pPr defTabSz="685800" fontAlgn="auto">
                <a:spcBef>
                  <a:spcPts val="0"/>
                </a:spcBef>
                <a:spcAft>
                  <a:spcPts val="0"/>
                </a:spcAft>
                <a:buClr>
                  <a:srgbClr val="000000"/>
                </a:buClr>
                <a:buNone/>
                <a:defRPr/>
              </a:pPr>
              <a:endParaRPr sz="2625" kern="0">
                <a:solidFill>
                  <a:srgbClr val="000000"/>
                </a:solidFill>
                <a:latin typeface="Century Gothic"/>
                <a:ea typeface="Century Gothic"/>
                <a:cs typeface="Century Gothic"/>
                <a:sym typeface="Century Gothic"/>
              </a:endParaRPr>
            </a:p>
          </p:txBody>
        </p:sp>
        <p:sp>
          <p:nvSpPr>
            <p:cNvPr id="23" name="Google Shape;133;p16">
              <a:extLst>
                <a:ext uri="{FF2B5EF4-FFF2-40B4-BE49-F238E27FC236}">
                  <a16:creationId xmlns:a16="http://schemas.microsoft.com/office/drawing/2014/main" id="{77BEAD59-5663-4FA9-9D5D-4558DBEE25DE}"/>
                </a:ext>
              </a:extLst>
            </p:cNvPr>
            <p:cNvSpPr/>
            <p:nvPr/>
          </p:nvSpPr>
          <p:spPr>
            <a:xfrm>
              <a:off x="2946850" y="2683875"/>
              <a:ext cx="1500000" cy="947400"/>
            </a:xfrm>
            <a:prstGeom prst="ellipse">
              <a:avLst/>
            </a:prstGeom>
            <a:noFill/>
            <a:ln w="9525" cap="flat" cmpd="sng">
              <a:solidFill>
                <a:srgbClr val="000000"/>
              </a:solidFill>
              <a:prstDash val="solid"/>
              <a:round/>
              <a:headEnd type="none" w="sm" len="sm"/>
              <a:tailEnd type="none" w="sm" len="sm"/>
            </a:ln>
          </p:spPr>
          <p:txBody>
            <a:bodyPr spcFirstLastPara="1" wrap="square" lIns="68569" tIns="68569" rIns="68569" bIns="68569" anchor="ctr" anchorCtr="0">
              <a:noAutofit/>
            </a:bodyPr>
            <a:lstStyle/>
            <a:p>
              <a:pPr defTabSz="685800" fontAlgn="auto">
                <a:spcBef>
                  <a:spcPts val="0"/>
                </a:spcBef>
                <a:spcAft>
                  <a:spcPts val="0"/>
                </a:spcAft>
                <a:buClr>
                  <a:srgbClr val="000000"/>
                </a:buClr>
                <a:buNone/>
                <a:defRPr/>
              </a:pPr>
              <a:endParaRPr sz="2625" kern="0">
                <a:solidFill>
                  <a:srgbClr val="000000"/>
                </a:solidFill>
                <a:latin typeface="Century Gothic"/>
                <a:ea typeface="Century Gothic"/>
                <a:cs typeface="Century Gothic"/>
                <a:sym typeface="Century Gothic"/>
              </a:endParaRPr>
            </a:p>
          </p:txBody>
        </p:sp>
        <p:cxnSp>
          <p:nvCxnSpPr>
            <p:cNvPr id="24" name="Google Shape;134;p16">
              <a:extLst>
                <a:ext uri="{FF2B5EF4-FFF2-40B4-BE49-F238E27FC236}">
                  <a16:creationId xmlns:a16="http://schemas.microsoft.com/office/drawing/2014/main" id="{1FC84BB5-3749-4055-A055-FE873BB6536A}"/>
                </a:ext>
              </a:extLst>
            </p:cNvPr>
            <p:cNvCxnSpPr>
              <a:stCxn id="21" idx="3"/>
              <a:endCxn id="22" idx="0"/>
            </p:cNvCxnSpPr>
            <p:nvPr/>
          </p:nvCxnSpPr>
          <p:spPr>
            <a:xfrm flipH="1">
              <a:off x="1334525" y="2116535"/>
              <a:ext cx="606900" cy="567300"/>
            </a:xfrm>
            <a:prstGeom prst="straightConnector1">
              <a:avLst/>
            </a:prstGeom>
            <a:noFill/>
            <a:ln w="9525" cap="flat" cmpd="sng">
              <a:solidFill>
                <a:srgbClr val="000000"/>
              </a:solidFill>
              <a:prstDash val="solid"/>
              <a:round/>
              <a:headEnd type="none" w="med" len="med"/>
              <a:tailEnd type="none" w="med" len="med"/>
            </a:ln>
          </p:spPr>
        </p:cxnSp>
        <p:cxnSp>
          <p:nvCxnSpPr>
            <p:cNvPr id="25" name="Google Shape;135;p16">
              <a:extLst>
                <a:ext uri="{FF2B5EF4-FFF2-40B4-BE49-F238E27FC236}">
                  <a16:creationId xmlns:a16="http://schemas.microsoft.com/office/drawing/2014/main" id="{3EE2641D-7710-42C7-8482-50ED25FFEE9F}"/>
                </a:ext>
              </a:extLst>
            </p:cNvPr>
            <p:cNvCxnSpPr>
              <a:stCxn id="21" idx="5"/>
              <a:endCxn id="23" idx="0"/>
            </p:cNvCxnSpPr>
            <p:nvPr/>
          </p:nvCxnSpPr>
          <p:spPr>
            <a:xfrm>
              <a:off x="3160548" y="2116535"/>
              <a:ext cx="536400" cy="567300"/>
            </a:xfrm>
            <a:prstGeom prst="straightConnector1">
              <a:avLst/>
            </a:prstGeom>
            <a:noFill/>
            <a:ln w="9525" cap="flat" cmpd="sng">
              <a:solidFill>
                <a:srgbClr val="000000"/>
              </a:solidFill>
              <a:prstDash val="solid"/>
              <a:round/>
              <a:headEnd type="none" w="med" len="med"/>
              <a:tailEnd type="none" w="med" len="med"/>
            </a:ln>
          </p:spPr>
        </p:cxnSp>
      </p:grpSp>
      <p:pic>
        <p:nvPicPr>
          <p:cNvPr id="26" name="Google Shape;136;p16" descr="A picture containing drawing, shirt&#10;&#10;Description automatically generated">
            <a:extLst>
              <a:ext uri="{FF2B5EF4-FFF2-40B4-BE49-F238E27FC236}">
                <a16:creationId xmlns:a16="http://schemas.microsoft.com/office/drawing/2014/main" id="{615C5608-867B-4F93-8B35-E24278E3F20F}"/>
              </a:ext>
            </a:extLst>
          </p:cNvPr>
          <p:cNvPicPr preferRelativeResize="0"/>
          <p:nvPr/>
        </p:nvPicPr>
        <p:blipFill rotWithShape="1">
          <a:blip r:embed="rId2">
            <a:alphaModFix/>
          </a:blip>
          <a:srcRect/>
          <a:stretch/>
        </p:blipFill>
        <p:spPr>
          <a:xfrm>
            <a:off x="705857" y="2790267"/>
            <a:ext cx="875777" cy="488142"/>
          </a:xfrm>
          <a:prstGeom prst="rect">
            <a:avLst/>
          </a:prstGeom>
          <a:noFill/>
          <a:ln>
            <a:noFill/>
          </a:ln>
        </p:spPr>
      </p:pic>
      <p:pic>
        <p:nvPicPr>
          <p:cNvPr id="27" name="Google Shape;137;p16" descr="A close up of a sign&#10;&#10;Description automatically generated">
            <a:extLst>
              <a:ext uri="{FF2B5EF4-FFF2-40B4-BE49-F238E27FC236}">
                <a16:creationId xmlns:a16="http://schemas.microsoft.com/office/drawing/2014/main" id="{09E313C9-7A10-42F1-9923-D1A1611394D1}"/>
              </a:ext>
            </a:extLst>
          </p:cNvPr>
          <p:cNvPicPr preferRelativeResize="0"/>
          <p:nvPr/>
        </p:nvPicPr>
        <p:blipFill rotWithShape="1">
          <a:blip r:embed="rId3">
            <a:alphaModFix/>
          </a:blip>
          <a:srcRect/>
          <a:stretch/>
        </p:blipFill>
        <p:spPr>
          <a:xfrm>
            <a:off x="1348456" y="2471523"/>
            <a:ext cx="484422" cy="542381"/>
          </a:xfrm>
          <a:prstGeom prst="rect">
            <a:avLst/>
          </a:prstGeom>
          <a:noFill/>
          <a:ln>
            <a:noFill/>
          </a:ln>
        </p:spPr>
      </p:pic>
      <p:pic>
        <p:nvPicPr>
          <p:cNvPr id="29" name="Google Shape;138;p16" descr="A picture containing object, clock&#10;&#10;Description automatically generated">
            <a:extLst>
              <a:ext uri="{FF2B5EF4-FFF2-40B4-BE49-F238E27FC236}">
                <a16:creationId xmlns:a16="http://schemas.microsoft.com/office/drawing/2014/main" id="{12BA193B-7B46-4AF2-89F1-8563BD7A6343}"/>
              </a:ext>
            </a:extLst>
          </p:cNvPr>
          <p:cNvPicPr preferRelativeResize="0"/>
          <p:nvPr/>
        </p:nvPicPr>
        <p:blipFill rotWithShape="1">
          <a:blip r:embed="rId4">
            <a:alphaModFix/>
          </a:blip>
          <a:srcRect/>
          <a:stretch/>
        </p:blipFill>
        <p:spPr>
          <a:xfrm>
            <a:off x="1561758" y="2881337"/>
            <a:ext cx="441468" cy="467480"/>
          </a:xfrm>
          <a:prstGeom prst="rect">
            <a:avLst/>
          </a:prstGeom>
          <a:noFill/>
          <a:ln>
            <a:noFill/>
          </a:ln>
        </p:spPr>
      </p:pic>
      <p:pic>
        <p:nvPicPr>
          <p:cNvPr id="30" name="Google Shape;139;p16" descr="A picture containing drawing&#10;&#10;Description automatically generated">
            <a:extLst>
              <a:ext uri="{FF2B5EF4-FFF2-40B4-BE49-F238E27FC236}">
                <a16:creationId xmlns:a16="http://schemas.microsoft.com/office/drawing/2014/main" id="{C73A5C9B-2955-4B2B-8E2E-AE410ABD6E6A}"/>
              </a:ext>
            </a:extLst>
          </p:cNvPr>
          <p:cNvPicPr preferRelativeResize="0"/>
          <p:nvPr/>
        </p:nvPicPr>
        <p:blipFill rotWithShape="1">
          <a:blip r:embed="rId5">
            <a:alphaModFix/>
          </a:blip>
          <a:srcRect/>
          <a:stretch/>
        </p:blipFill>
        <p:spPr>
          <a:xfrm>
            <a:off x="3447842" y="2369224"/>
            <a:ext cx="459016" cy="554963"/>
          </a:xfrm>
          <a:prstGeom prst="rect">
            <a:avLst/>
          </a:prstGeom>
          <a:noFill/>
          <a:ln>
            <a:noFill/>
          </a:ln>
        </p:spPr>
      </p:pic>
      <p:pic>
        <p:nvPicPr>
          <p:cNvPr id="31" name="Google Shape;140;p16" descr="A picture containing drawing&#10;&#10;Description automatically generated">
            <a:extLst>
              <a:ext uri="{FF2B5EF4-FFF2-40B4-BE49-F238E27FC236}">
                <a16:creationId xmlns:a16="http://schemas.microsoft.com/office/drawing/2014/main" id="{AA54A1C5-8BCE-4D11-AAC3-EA42FD493611}"/>
              </a:ext>
            </a:extLst>
          </p:cNvPr>
          <p:cNvPicPr preferRelativeResize="0"/>
          <p:nvPr/>
        </p:nvPicPr>
        <p:blipFill rotWithShape="1">
          <a:blip r:embed="rId5">
            <a:alphaModFix/>
          </a:blip>
          <a:srcRect/>
          <a:stretch/>
        </p:blipFill>
        <p:spPr>
          <a:xfrm>
            <a:off x="3109026" y="2515987"/>
            <a:ext cx="459016" cy="554963"/>
          </a:xfrm>
          <a:prstGeom prst="rect">
            <a:avLst/>
          </a:prstGeom>
          <a:noFill/>
          <a:ln>
            <a:noFill/>
          </a:ln>
        </p:spPr>
      </p:pic>
      <p:pic>
        <p:nvPicPr>
          <p:cNvPr id="32" name="Google Shape;141;p16" descr="A picture containing object, clock&#10;&#10;Description automatically generated">
            <a:extLst>
              <a:ext uri="{FF2B5EF4-FFF2-40B4-BE49-F238E27FC236}">
                <a16:creationId xmlns:a16="http://schemas.microsoft.com/office/drawing/2014/main" id="{01CB80D8-D707-4D33-AD7E-061D6B60D934}"/>
              </a:ext>
            </a:extLst>
          </p:cNvPr>
          <p:cNvPicPr preferRelativeResize="0"/>
          <p:nvPr/>
        </p:nvPicPr>
        <p:blipFill rotWithShape="1">
          <a:blip r:embed="rId4">
            <a:alphaModFix/>
          </a:blip>
          <a:srcRect/>
          <a:stretch/>
        </p:blipFill>
        <p:spPr>
          <a:xfrm>
            <a:off x="3906749" y="2617969"/>
            <a:ext cx="444596" cy="502242"/>
          </a:xfrm>
          <a:prstGeom prst="rect">
            <a:avLst/>
          </a:prstGeom>
          <a:noFill/>
          <a:ln>
            <a:noFill/>
          </a:ln>
        </p:spPr>
      </p:pic>
      <p:pic>
        <p:nvPicPr>
          <p:cNvPr id="33" name="Google Shape;142;p16" descr="A picture containing drawing, food&#10;&#10;Description automatically generated">
            <a:extLst>
              <a:ext uri="{FF2B5EF4-FFF2-40B4-BE49-F238E27FC236}">
                <a16:creationId xmlns:a16="http://schemas.microsoft.com/office/drawing/2014/main" id="{9E555DC0-3DBE-46BF-AD4C-CD04079E2210}"/>
              </a:ext>
            </a:extLst>
          </p:cNvPr>
          <p:cNvPicPr preferRelativeResize="0"/>
          <p:nvPr/>
        </p:nvPicPr>
        <p:blipFill rotWithShape="1">
          <a:blip r:embed="rId6">
            <a:alphaModFix/>
          </a:blip>
          <a:srcRect/>
          <a:stretch/>
        </p:blipFill>
        <p:spPr>
          <a:xfrm>
            <a:off x="3277917" y="2834439"/>
            <a:ext cx="473435" cy="480044"/>
          </a:xfrm>
          <a:prstGeom prst="rect">
            <a:avLst/>
          </a:prstGeom>
          <a:noFill/>
          <a:ln>
            <a:noFill/>
          </a:ln>
        </p:spPr>
      </p:pic>
      <p:pic>
        <p:nvPicPr>
          <p:cNvPr id="34" name="Google Shape;143;p16" descr="A picture containing drawing, food&#10;&#10;Description automatically generated">
            <a:extLst>
              <a:ext uri="{FF2B5EF4-FFF2-40B4-BE49-F238E27FC236}">
                <a16:creationId xmlns:a16="http://schemas.microsoft.com/office/drawing/2014/main" id="{8EEC887C-6E28-4692-8DE2-2A6D78AC5183}"/>
              </a:ext>
            </a:extLst>
          </p:cNvPr>
          <p:cNvPicPr preferRelativeResize="0"/>
          <p:nvPr/>
        </p:nvPicPr>
        <p:blipFill rotWithShape="1">
          <a:blip r:embed="rId6">
            <a:alphaModFix/>
          </a:blip>
          <a:srcRect/>
          <a:stretch/>
        </p:blipFill>
        <p:spPr>
          <a:xfrm>
            <a:off x="3680686" y="2932281"/>
            <a:ext cx="473435" cy="480044"/>
          </a:xfrm>
          <a:prstGeom prst="rect">
            <a:avLst/>
          </a:prstGeom>
          <a:noFill/>
          <a:ln>
            <a:noFill/>
          </a:ln>
        </p:spPr>
      </p:pic>
      <p:sp>
        <p:nvSpPr>
          <p:cNvPr id="35" name="Google Shape;144;p16">
            <a:extLst>
              <a:ext uri="{FF2B5EF4-FFF2-40B4-BE49-F238E27FC236}">
                <a16:creationId xmlns:a16="http://schemas.microsoft.com/office/drawing/2014/main" id="{23603DCB-2DF0-4FC2-BFCB-2860CD1A449D}"/>
              </a:ext>
            </a:extLst>
          </p:cNvPr>
          <p:cNvSpPr txBox="1"/>
          <p:nvPr/>
        </p:nvSpPr>
        <p:spPr>
          <a:xfrm>
            <a:off x="4915345" y="924611"/>
            <a:ext cx="4047680" cy="2630250"/>
          </a:xfrm>
          <a:prstGeom prst="rect">
            <a:avLst/>
          </a:prstGeom>
          <a:noFill/>
          <a:ln>
            <a:noFill/>
          </a:ln>
        </p:spPr>
        <p:txBody>
          <a:bodyPr spcFirstLastPara="1" wrap="square" lIns="68569" tIns="68569" rIns="68569" bIns="68569" anchor="t" anchorCtr="0">
            <a:noAutofit/>
          </a:bodyPr>
          <a:lstStyle/>
          <a:p>
            <a:pPr defTabSz="685800" fontAlgn="auto">
              <a:spcBef>
                <a:spcPts val="0"/>
              </a:spcBef>
              <a:spcAft>
                <a:spcPts val="0"/>
              </a:spcAft>
              <a:buClr>
                <a:srgbClr val="000000"/>
              </a:buClr>
              <a:buNone/>
              <a:defRPr/>
            </a:pPr>
            <a:r>
              <a:rPr lang="en-GB" sz="1600" kern="0" dirty="0">
                <a:solidFill>
                  <a:srgbClr val="000000"/>
                </a:solidFill>
                <a:latin typeface="Century Gothic"/>
                <a:ea typeface="Century Gothic"/>
                <a:cs typeface="Century Gothic"/>
                <a:sym typeface="Century Gothic"/>
              </a:rPr>
              <a:t>£_____ and _____p + £_____ and _____p </a:t>
            </a:r>
            <a:endParaRPr sz="1600" kern="0" dirty="0">
              <a:solidFill>
                <a:srgbClr val="000000"/>
              </a:solidFill>
              <a:latin typeface="Century Gothic"/>
              <a:ea typeface="Century Gothic"/>
              <a:cs typeface="Century Gothic"/>
              <a:sym typeface="Century Gothic"/>
            </a:endParaRPr>
          </a:p>
          <a:p>
            <a:pPr defTabSz="685800" fontAlgn="auto">
              <a:spcBef>
                <a:spcPts val="0"/>
              </a:spcBef>
              <a:spcAft>
                <a:spcPts val="0"/>
              </a:spcAft>
              <a:buClr>
                <a:srgbClr val="000000"/>
              </a:buClr>
              <a:buNone/>
              <a:defRPr/>
            </a:pPr>
            <a:endParaRPr sz="1600" kern="0" dirty="0">
              <a:solidFill>
                <a:srgbClr val="000000"/>
              </a:solidFill>
              <a:latin typeface="Century Gothic"/>
              <a:ea typeface="Century Gothic"/>
              <a:cs typeface="Century Gothic"/>
              <a:sym typeface="Century Gothic"/>
            </a:endParaRPr>
          </a:p>
          <a:p>
            <a:pPr defTabSz="685800" fontAlgn="auto">
              <a:spcBef>
                <a:spcPts val="0"/>
              </a:spcBef>
              <a:spcAft>
                <a:spcPts val="0"/>
              </a:spcAft>
              <a:buClr>
                <a:srgbClr val="000000"/>
              </a:buClr>
              <a:buNone/>
              <a:defRPr/>
            </a:pPr>
            <a:r>
              <a:rPr lang="en-GB" sz="1600" kern="0" dirty="0">
                <a:solidFill>
                  <a:srgbClr val="000000"/>
                </a:solidFill>
                <a:latin typeface="Century Gothic"/>
                <a:ea typeface="Century Gothic"/>
                <a:cs typeface="Century Gothic"/>
                <a:sym typeface="Century Gothic"/>
              </a:rPr>
              <a:t>There is £_____ and 110p</a:t>
            </a:r>
            <a:endParaRPr sz="1600" kern="0" dirty="0">
              <a:solidFill>
                <a:srgbClr val="000000"/>
              </a:solidFill>
              <a:latin typeface="Century Gothic"/>
              <a:ea typeface="Century Gothic"/>
              <a:cs typeface="Century Gothic"/>
              <a:sym typeface="Century Gothic"/>
            </a:endParaRPr>
          </a:p>
          <a:p>
            <a:pPr defTabSz="685800" fontAlgn="auto">
              <a:spcBef>
                <a:spcPts val="0"/>
              </a:spcBef>
              <a:spcAft>
                <a:spcPts val="0"/>
              </a:spcAft>
              <a:buClr>
                <a:srgbClr val="000000"/>
              </a:buClr>
              <a:buNone/>
              <a:defRPr/>
            </a:pPr>
            <a:endParaRPr sz="1600" kern="0" dirty="0">
              <a:solidFill>
                <a:srgbClr val="000000"/>
              </a:solidFill>
              <a:latin typeface="Century Gothic"/>
              <a:ea typeface="Century Gothic"/>
              <a:cs typeface="Century Gothic"/>
              <a:sym typeface="Century Gothic"/>
            </a:endParaRPr>
          </a:p>
          <a:p>
            <a:pPr defTabSz="685800" fontAlgn="auto">
              <a:spcBef>
                <a:spcPts val="0"/>
              </a:spcBef>
              <a:spcAft>
                <a:spcPts val="0"/>
              </a:spcAft>
              <a:buClr>
                <a:srgbClr val="000000"/>
              </a:buClr>
              <a:buNone/>
              <a:defRPr/>
            </a:pPr>
            <a:r>
              <a:rPr lang="en-GB" sz="1600" kern="0" dirty="0">
                <a:solidFill>
                  <a:srgbClr val="000000"/>
                </a:solidFill>
                <a:latin typeface="Century Gothic"/>
                <a:ea typeface="Century Gothic"/>
                <a:cs typeface="Century Gothic"/>
                <a:sym typeface="Century Gothic"/>
              </a:rPr>
              <a:t>110p = £_____ and _____p</a:t>
            </a:r>
            <a:endParaRPr sz="1600" kern="0" dirty="0">
              <a:solidFill>
                <a:srgbClr val="000000"/>
              </a:solidFill>
              <a:latin typeface="Century Gothic"/>
              <a:ea typeface="Century Gothic"/>
              <a:cs typeface="Century Gothic"/>
              <a:sym typeface="Century Gothic"/>
            </a:endParaRPr>
          </a:p>
          <a:p>
            <a:pPr defTabSz="685800" fontAlgn="auto">
              <a:spcBef>
                <a:spcPts val="0"/>
              </a:spcBef>
              <a:spcAft>
                <a:spcPts val="0"/>
              </a:spcAft>
              <a:buClr>
                <a:srgbClr val="000000"/>
              </a:buClr>
              <a:buNone/>
              <a:defRPr/>
            </a:pPr>
            <a:endParaRPr sz="1600" kern="0" dirty="0">
              <a:solidFill>
                <a:srgbClr val="000000"/>
              </a:solidFill>
              <a:latin typeface="Century Gothic"/>
              <a:ea typeface="Century Gothic"/>
              <a:cs typeface="Century Gothic"/>
              <a:sym typeface="Century Gothic"/>
            </a:endParaRPr>
          </a:p>
          <a:p>
            <a:pPr defTabSz="685800" fontAlgn="auto">
              <a:spcBef>
                <a:spcPts val="0"/>
              </a:spcBef>
              <a:spcAft>
                <a:spcPts val="0"/>
              </a:spcAft>
              <a:buClr>
                <a:srgbClr val="000000"/>
              </a:buClr>
              <a:buNone/>
              <a:defRPr/>
            </a:pPr>
            <a:r>
              <a:rPr lang="en-GB" sz="1600" kern="0" dirty="0">
                <a:solidFill>
                  <a:srgbClr val="000000"/>
                </a:solidFill>
                <a:latin typeface="Century Gothic"/>
                <a:ea typeface="Century Gothic"/>
                <a:cs typeface="Century Gothic"/>
                <a:sym typeface="Century Gothic"/>
              </a:rPr>
              <a:t>Altogether there is £_____ and _____p</a:t>
            </a:r>
            <a:endParaRPr sz="1600" kern="0" dirty="0">
              <a:solidFill>
                <a:srgbClr val="000000"/>
              </a:solidFill>
              <a:latin typeface="Century Gothic"/>
              <a:ea typeface="Century Gothic"/>
              <a:cs typeface="Century Gothic"/>
              <a:sym typeface="Century Gothic"/>
            </a:endParaRPr>
          </a:p>
        </p:txBody>
      </p:sp>
      <p:sp>
        <p:nvSpPr>
          <p:cNvPr id="36" name="Google Shape;145;p16">
            <a:extLst>
              <a:ext uri="{FF2B5EF4-FFF2-40B4-BE49-F238E27FC236}">
                <a16:creationId xmlns:a16="http://schemas.microsoft.com/office/drawing/2014/main" id="{EF77600C-80F6-4753-B7DA-E5D82904A598}"/>
              </a:ext>
            </a:extLst>
          </p:cNvPr>
          <p:cNvSpPr txBox="1"/>
          <p:nvPr/>
        </p:nvSpPr>
        <p:spPr>
          <a:xfrm>
            <a:off x="5142408" y="878579"/>
            <a:ext cx="335700" cy="377775"/>
          </a:xfrm>
          <a:prstGeom prst="rect">
            <a:avLst/>
          </a:prstGeom>
          <a:noFill/>
          <a:ln>
            <a:noFill/>
          </a:ln>
        </p:spPr>
        <p:txBody>
          <a:bodyPr spcFirstLastPara="1" wrap="square" lIns="68569" tIns="68569" rIns="68569" bIns="68569" anchor="t" anchorCtr="0">
            <a:noAutofit/>
          </a:bodyPr>
          <a:lstStyle/>
          <a:p>
            <a:pPr defTabSz="685800" fontAlgn="auto">
              <a:spcBef>
                <a:spcPts val="0"/>
              </a:spcBef>
              <a:spcAft>
                <a:spcPts val="0"/>
              </a:spcAft>
              <a:buClr>
                <a:srgbClr val="000000"/>
              </a:buClr>
              <a:buSzPts val="1100"/>
              <a:buNone/>
              <a:defRPr/>
            </a:pPr>
            <a:r>
              <a:rPr lang="en-GB" sz="2000" b="1" kern="0">
                <a:solidFill>
                  <a:srgbClr val="00BC89"/>
                </a:solidFill>
                <a:latin typeface="Century Gothic"/>
                <a:ea typeface="Century Gothic"/>
                <a:cs typeface="Century Gothic"/>
                <a:sym typeface="Century Gothic"/>
              </a:rPr>
              <a:t>5</a:t>
            </a:r>
            <a:endParaRPr sz="2000" b="1" kern="0">
              <a:solidFill>
                <a:srgbClr val="00BC89"/>
              </a:solidFill>
              <a:latin typeface="Century Gothic"/>
              <a:ea typeface="Century Gothic"/>
              <a:cs typeface="Century Gothic"/>
              <a:sym typeface="Century Gothic"/>
            </a:endParaRPr>
          </a:p>
        </p:txBody>
      </p:sp>
      <p:sp>
        <p:nvSpPr>
          <p:cNvPr id="37" name="Google Shape;146;p16">
            <a:extLst>
              <a:ext uri="{FF2B5EF4-FFF2-40B4-BE49-F238E27FC236}">
                <a16:creationId xmlns:a16="http://schemas.microsoft.com/office/drawing/2014/main" id="{2E0196C9-3FBF-4E30-9D37-2CCA313655BB}"/>
              </a:ext>
            </a:extLst>
          </p:cNvPr>
          <p:cNvSpPr txBox="1"/>
          <p:nvPr/>
        </p:nvSpPr>
        <p:spPr>
          <a:xfrm>
            <a:off x="5999658" y="878579"/>
            <a:ext cx="441450" cy="377775"/>
          </a:xfrm>
          <a:prstGeom prst="rect">
            <a:avLst/>
          </a:prstGeom>
          <a:noFill/>
          <a:ln>
            <a:noFill/>
          </a:ln>
        </p:spPr>
        <p:txBody>
          <a:bodyPr spcFirstLastPara="1" wrap="square" lIns="68569" tIns="68569" rIns="68569" bIns="68569" anchor="t" anchorCtr="0">
            <a:noAutofit/>
          </a:bodyPr>
          <a:lstStyle/>
          <a:p>
            <a:pPr defTabSz="685800" fontAlgn="auto">
              <a:spcBef>
                <a:spcPts val="0"/>
              </a:spcBef>
              <a:spcAft>
                <a:spcPts val="0"/>
              </a:spcAft>
              <a:buClr>
                <a:srgbClr val="000000"/>
              </a:buClr>
              <a:buNone/>
              <a:defRPr/>
            </a:pPr>
            <a:r>
              <a:rPr lang="en-GB" sz="2000" b="1" kern="0">
                <a:solidFill>
                  <a:srgbClr val="00BC89"/>
                </a:solidFill>
                <a:latin typeface="Century Gothic"/>
                <a:ea typeface="Century Gothic"/>
                <a:cs typeface="Century Gothic"/>
                <a:sym typeface="Century Gothic"/>
              </a:rPr>
              <a:t>60</a:t>
            </a:r>
            <a:endParaRPr sz="2000" b="1" kern="0">
              <a:solidFill>
                <a:srgbClr val="00BC89"/>
              </a:solidFill>
              <a:latin typeface="Century Gothic"/>
              <a:ea typeface="Century Gothic"/>
              <a:cs typeface="Century Gothic"/>
              <a:sym typeface="Century Gothic"/>
            </a:endParaRPr>
          </a:p>
        </p:txBody>
      </p:sp>
      <p:sp>
        <p:nvSpPr>
          <p:cNvPr id="38" name="Google Shape;147;p16">
            <a:extLst>
              <a:ext uri="{FF2B5EF4-FFF2-40B4-BE49-F238E27FC236}">
                <a16:creationId xmlns:a16="http://schemas.microsoft.com/office/drawing/2014/main" id="{C762777C-19D2-48D9-A1C6-8AE5655EC67A}"/>
              </a:ext>
            </a:extLst>
          </p:cNvPr>
          <p:cNvSpPr txBox="1"/>
          <p:nvPr/>
        </p:nvSpPr>
        <p:spPr>
          <a:xfrm>
            <a:off x="7215441" y="848434"/>
            <a:ext cx="335700" cy="377775"/>
          </a:xfrm>
          <a:prstGeom prst="rect">
            <a:avLst/>
          </a:prstGeom>
          <a:noFill/>
          <a:ln>
            <a:noFill/>
          </a:ln>
        </p:spPr>
        <p:txBody>
          <a:bodyPr spcFirstLastPara="1" wrap="square" lIns="68569" tIns="68569" rIns="68569" bIns="68569" anchor="t" anchorCtr="0">
            <a:noAutofit/>
          </a:bodyPr>
          <a:lstStyle/>
          <a:p>
            <a:pPr defTabSz="685800" fontAlgn="auto">
              <a:spcBef>
                <a:spcPts val="0"/>
              </a:spcBef>
              <a:spcAft>
                <a:spcPts val="0"/>
              </a:spcAft>
              <a:buClr>
                <a:srgbClr val="000000"/>
              </a:buClr>
              <a:buNone/>
              <a:defRPr/>
            </a:pPr>
            <a:r>
              <a:rPr lang="en-GB" sz="2000" b="1" kern="0" dirty="0">
                <a:solidFill>
                  <a:srgbClr val="00BC89"/>
                </a:solidFill>
                <a:latin typeface="Century Gothic"/>
                <a:ea typeface="Century Gothic"/>
                <a:cs typeface="Century Gothic"/>
                <a:sym typeface="Century Gothic"/>
              </a:rPr>
              <a:t>4</a:t>
            </a:r>
            <a:endParaRPr sz="2000" b="1" kern="0" dirty="0">
              <a:solidFill>
                <a:srgbClr val="00BC89"/>
              </a:solidFill>
              <a:latin typeface="Century Gothic"/>
              <a:ea typeface="Century Gothic"/>
              <a:cs typeface="Century Gothic"/>
              <a:sym typeface="Century Gothic"/>
            </a:endParaRPr>
          </a:p>
        </p:txBody>
      </p:sp>
      <p:sp>
        <p:nvSpPr>
          <p:cNvPr id="39" name="Google Shape;148;p16">
            <a:extLst>
              <a:ext uri="{FF2B5EF4-FFF2-40B4-BE49-F238E27FC236}">
                <a16:creationId xmlns:a16="http://schemas.microsoft.com/office/drawing/2014/main" id="{01D89B4A-AE7F-4527-A23C-F9FFD993FC03}"/>
              </a:ext>
            </a:extLst>
          </p:cNvPr>
          <p:cNvSpPr txBox="1"/>
          <p:nvPr/>
        </p:nvSpPr>
        <p:spPr>
          <a:xfrm>
            <a:off x="8178441" y="830379"/>
            <a:ext cx="441450" cy="377775"/>
          </a:xfrm>
          <a:prstGeom prst="rect">
            <a:avLst/>
          </a:prstGeom>
          <a:noFill/>
          <a:ln>
            <a:noFill/>
          </a:ln>
        </p:spPr>
        <p:txBody>
          <a:bodyPr spcFirstLastPara="1" wrap="square" lIns="68569" tIns="68569" rIns="68569" bIns="68569" anchor="t" anchorCtr="0">
            <a:noAutofit/>
          </a:bodyPr>
          <a:lstStyle/>
          <a:p>
            <a:pPr defTabSz="685800" fontAlgn="auto">
              <a:spcBef>
                <a:spcPts val="0"/>
              </a:spcBef>
              <a:spcAft>
                <a:spcPts val="0"/>
              </a:spcAft>
              <a:buClr>
                <a:srgbClr val="000000"/>
              </a:buClr>
              <a:buNone/>
              <a:defRPr/>
            </a:pPr>
            <a:r>
              <a:rPr lang="en-GB" sz="2000" b="1" kern="0" dirty="0">
                <a:solidFill>
                  <a:srgbClr val="00BC89"/>
                </a:solidFill>
                <a:latin typeface="Century Gothic"/>
                <a:ea typeface="Century Gothic"/>
                <a:cs typeface="Century Gothic"/>
                <a:sym typeface="Century Gothic"/>
              </a:rPr>
              <a:t>50</a:t>
            </a:r>
            <a:endParaRPr sz="2000" b="1" kern="0" dirty="0">
              <a:solidFill>
                <a:srgbClr val="00BC89"/>
              </a:solidFill>
              <a:latin typeface="Century Gothic"/>
              <a:ea typeface="Century Gothic"/>
              <a:cs typeface="Century Gothic"/>
              <a:sym typeface="Century Gothic"/>
            </a:endParaRPr>
          </a:p>
        </p:txBody>
      </p:sp>
      <p:sp>
        <p:nvSpPr>
          <p:cNvPr id="40" name="Google Shape;149;p16">
            <a:extLst>
              <a:ext uri="{FF2B5EF4-FFF2-40B4-BE49-F238E27FC236}">
                <a16:creationId xmlns:a16="http://schemas.microsoft.com/office/drawing/2014/main" id="{61A0BE88-0814-4085-891B-853C88332034}"/>
              </a:ext>
            </a:extLst>
          </p:cNvPr>
          <p:cNvSpPr txBox="1"/>
          <p:nvPr/>
        </p:nvSpPr>
        <p:spPr>
          <a:xfrm>
            <a:off x="6006985" y="1350586"/>
            <a:ext cx="335700" cy="377775"/>
          </a:xfrm>
          <a:prstGeom prst="rect">
            <a:avLst/>
          </a:prstGeom>
          <a:noFill/>
          <a:ln>
            <a:noFill/>
          </a:ln>
        </p:spPr>
        <p:txBody>
          <a:bodyPr spcFirstLastPara="1" wrap="square" lIns="68569" tIns="68569" rIns="68569" bIns="68569" anchor="t" anchorCtr="0">
            <a:noAutofit/>
          </a:bodyPr>
          <a:lstStyle/>
          <a:p>
            <a:pPr defTabSz="685800" fontAlgn="auto">
              <a:spcBef>
                <a:spcPts val="0"/>
              </a:spcBef>
              <a:spcAft>
                <a:spcPts val="0"/>
              </a:spcAft>
              <a:buClr>
                <a:srgbClr val="000000"/>
              </a:buClr>
              <a:buNone/>
              <a:defRPr/>
            </a:pPr>
            <a:r>
              <a:rPr lang="en-GB" sz="2000" b="1" kern="0" dirty="0">
                <a:solidFill>
                  <a:srgbClr val="00BC89"/>
                </a:solidFill>
                <a:latin typeface="Century Gothic"/>
                <a:ea typeface="Century Gothic"/>
                <a:cs typeface="Century Gothic"/>
                <a:sym typeface="Century Gothic"/>
              </a:rPr>
              <a:t>9</a:t>
            </a:r>
            <a:endParaRPr sz="2000" b="1" kern="0" dirty="0">
              <a:solidFill>
                <a:srgbClr val="00BC89"/>
              </a:solidFill>
              <a:latin typeface="Century Gothic"/>
              <a:ea typeface="Century Gothic"/>
              <a:cs typeface="Century Gothic"/>
              <a:sym typeface="Century Gothic"/>
            </a:endParaRPr>
          </a:p>
        </p:txBody>
      </p:sp>
      <p:sp>
        <p:nvSpPr>
          <p:cNvPr id="41" name="Google Shape;150;p16">
            <a:extLst>
              <a:ext uri="{FF2B5EF4-FFF2-40B4-BE49-F238E27FC236}">
                <a16:creationId xmlns:a16="http://schemas.microsoft.com/office/drawing/2014/main" id="{6298D417-B02F-45DF-A7E4-4B320AD45FAB}"/>
              </a:ext>
            </a:extLst>
          </p:cNvPr>
          <p:cNvSpPr txBox="1"/>
          <p:nvPr/>
        </p:nvSpPr>
        <p:spPr>
          <a:xfrm>
            <a:off x="5874741" y="1822052"/>
            <a:ext cx="335700" cy="377775"/>
          </a:xfrm>
          <a:prstGeom prst="rect">
            <a:avLst/>
          </a:prstGeom>
          <a:noFill/>
          <a:ln>
            <a:noFill/>
          </a:ln>
        </p:spPr>
        <p:txBody>
          <a:bodyPr spcFirstLastPara="1" wrap="square" lIns="68569" tIns="68569" rIns="68569" bIns="68569" anchor="t" anchorCtr="0">
            <a:noAutofit/>
          </a:bodyPr>
          <a:lstStyle/>
          <a:p>
            <a:pPr defTabSz="685800" fontAlgn="auto">
              <a:spcBef>
                <a:spcPts val="0"/>
              </a:spcBef>
              <a:spcAft>
                <a:spcPts val="0"/>
              </a:spcAft>
              <a:buClr>
                <a:srgbClr val="000000"/>
              </a:buClr>
              <a:buNone/>
              <a:defRPr/>
            </a:pPr>
            <a:r>
              <a:rPr lang="en-GB" sz="2000" b="1" kern="0" dirty="0">
                <a:solidFill>
                  <a:srgbClr val="00BC89"/>
                </a:solidFill>
                <a:latin typeface="Century Gothic"/>
                <a:ea typeface="Century Gothic"/>
                <a:cs typeface="Century Gothic"/>
                <a:sym typeface="Century Gothic"/>
              </a:rPr>
              <a:t>1</a:t>
            </a:r>
            <a:endParaRPr sz="2000" b="1" kern="0" dirty="0">
              <a:solidFill>
                <a:srgbClr val="00BC89"/>
              </a:solidFill>
              <a:latin typeface="Century Gothic"/>
              <a:ea typeface="Century Gothic"/>
              <a:cs typeface="Century Gothic"/>
              <a:sym typeface="Century Gothic"/>
            </a:endParaRPr>
          </a:p>
        </p:txBody>
      </p:sp>
      <p:sp>
        <p:nvSpPr>
          <p:cNvPr id="42" name="Google Shape;151;p16">
            <a:extLst>
              <a:ext uri="{FF2B5EF4-FFF2-40B4-BE49-F238E27FC236}">
                <a16:creationId xmlns:a16="http://schemas.microsoft.com/office/drawing/2014/main" id="{D243000B-3C25-46C8-8FEB-F37804762380}"/>
              </a:ext>
            </a:extLst>
          </p:cNvPr>
          <p:cNvSpPr txBox="1"/>
          <p:nvPr/>
        </p:nvSpPr>
        <p:spPr>
          <a:xfrm>
            <a:off x="6781732" y="1838563"/>
            <a:ext cx="441450" cy="377775"/>
          </a:xfrm>
          <a:prstGeom prst="rect">
            <a:avLst/>
          </a:prstGeom>
          <a:noFill/>
          <a:ln>
            <a:noFill/>
          </a:ln>
        </p:spPr>
        <p:txBody>
          <a:bodyPr spcFirstLastPara="1" wrap="square" lIns="68569" tIns="68569" rIns="68569" bIns="68569" anchor="t" anchorCtr="0">
            <a:noAutofit/>
          </a:bodyPr>
          <a:lstStyle/>
          <a:p>
            <a:pPr defTabSz="685800" fontAlgn="auto">
              <a:spcBef>
                <a:spcPts val="0"/>
              </a:spcBef>
              <a:spcAft>
                <a:spcPts val="0"/>
              </a:spcAft>
              <a:buClr>
                <a:srgbClr val="000000"/>
              </a:buClr>
              <a:buNone/>
              <a:defRPr/>
            </a:pPr>
            <a:r>
              <a:rPr lang="en-GB" sz="2000" b="1" kern="0" dirty="0">
                <a:solidFill>
                  <a:srgbClr val="00BC89"/>
                </a:solidFill>
                <a:latin typeface="Century Gothic"/>
                <a:ea typeface="Century Gothic"/>
                <a:cs typeface="Century Gothic"/>
                <a:sym typeface="Century Gothic"/>
              </a:rPr>
              <a:t>10</a:t>
            </a:r>
            <a:endParaRPr sz="2000" b="1" kern="0" dirty="0">
              <a:solidFill>
                <a:srgbClr val="00BC89"/>
              </a:solidFill>
              <a:latin typeface="Century Gothic"/>
              <a:ea typeface="Century Gothic"/>
              <a:cs typeface="Century Gothic"/>
              <a:sym typeface="Century Gothic"/>
            </a:endParaRPr>
          </a:p>
        </p:txBody>
      </p:sp>
      <p:sp>
        <p:nvSpPr>
          <p:cNvPr id="43" name="Google Shape;152;p16">
            <a:extLst>
              <a:ext uri="{FF2B5EF4-FFF2-40B4-BE49-F238E27FC236}">
                <a16:creationId xmlns:a16="http://schemas.microsoft.com/office/drawing/2014/main" id="{E541C8C3-2304-40A7-ABD9-59081DCE3DA4}"/>
              </a:ext>
            </a:extLst>
          </p:cNvPr>
          <p:cNvSpPr txBox="1"/>
          <p:nvPr/>
        </p:nvSpPr>
        <p:spPr>
          <a:xfrm>
            <a:off x="6972745" y="2296908"/>
            <a:ext cx="441450" cy="377775"/>
          </a:xfrm>
          <a:prstGeom prst="rect">
            <a:avLst/>
          </a:prstGeom>
          <a:noFill/>
          <a:ln>
            <a:noFill/>
          </a:ln>
        </p:spPr>
        <p:txBody>
          <a:bodyPr spcFirstLastPara="1" wrap="square" lIns="68569" tIns="68569" rIns="68569" bIns="68569" anchor="t" anchorCtr="0">
            <a:noAutofit/>
          </a:bodyPr>
          <a:lstStyle/>
          <a:p>
            <a:pPr defTabSz="685800" fontAlgn="auto">
              <a:spcBef>
                <a:spcPts val="0"/>
              </a:spcBef>
              <a:spcAft>
                <a:spcPts val="0"/>
              </a:spcAft>
              <a:buClr>
                <a:srgbClr val="000000"/>
              </a:buClr>
              <a:buNone/>
              <a:defRPr/>
            </a:pPr>
            <a:r>
              <a:rPr lang="en-GB" sz="2000" b="1" kern="0" dirty="0">
                <a:solidFill>
                  <a:srgbClr val="00BC89"/>
                </a:solidFill>
                <a:latin typeface="Century Gothic"/>
                <a:ea typeface="Century Gothic"/>
                <a:cs typeface="Century Gothic"/>
                <a:sym typeface="Century Gothic"/>
              </a:rPr>
              <a:t>10</a:t>
            </a:r>
            <a:endParaRPr sz="2000" b="1" kern="0" dirty="0">
              <a:solidFill>
                <a:srgbClr val="00BC89"/>
              </a:solidFill>
              <a:latin typeface="Century Gothic"/>
              <a:ea typeface="Century Gothic"/>
              <a:cs typeface="Century Gothic"/>
              <a:sym typeface="Century Gothic"/>
            </a:endParaRPr>
          </a:p>
        </p:txBody>
      </p:sp>
      <p:sp>
        <p:nvSpPr>
          <p:cNvPr id="44" name="Google Shape;153;p16">
            <a:extLst>
              <a:ext uri="{FF2B5EF4-FFF2-40B4-BE49-F238E27FC236}">
                <a16:creationId xmlns:a16="http://schemas.microsoft.com/office/drawing/2014/main" id="{6D9840F5-9A65-46FF-B503-9C68DCC0807C}"/>
              </a:ext>
            </a:extLst>
          </p:cNvPr>
          <p:cNvSpPr txBox="1"/>
          <p:nvPr/>
        </p:nvSpPr>
        <p:spPr>
          <a:xfrm>
            <a:off x="7957716" y="2296908"/>
            <a:ext cx="441450" cy="377775"/>
          </a:xfrm>
          <a:prstGeom prst="rect">
            <a:avLst/>
          </a:prstGeom>
          <a:noFill/>
          <a:ln>
            <a:noFill/>
          </a:ln>
        </p:spPr>
        <p:txBody>
          <a:bodyPr spcFirstLastPara="1" wrap="square" lIns="68569" tIns="68569" rIns="68569" bIns="68569" anchor="t" anchorCtr="0">
            <a:noAutofit/>
          </a:bodyPr>
          <a:lstStyle/>
          <a:p>
            <a:pPr defTabSz="685800" fontAlgn="auto">
              <a:spcBef>
                <a:spcPts val="0"/>
              </a:spcBef>
              <a:spcAft>
                <a:spcPts val="0"/>
              </a:spcAft>
              <a:buClr>
                <a:srgbClr val="000000"/>
              </a:buClr>
              <a:buNone/>
              <a:defRPr/>
            </a:pPr>
            <a:r>
              <a:rPr lang="en-GB" sz="2000" b="1" kern="0" dirty="0">
                <a:solidFill>
                  <a:srgbClr val="00BC89"/>
                </a:solidFill>
                <a:latin typeface="Century Gothic"/>
                <a:ea typeface="Century Gothic"/>
                <a:cs typeface="Century Gothic"/>
                <a:sym typeface="Century Gothic"/>
              </a:rPr>
              <a:t>10</a:t>
            </a:r>
            <a:endParaRPr sz="2000" b="1" kern="0" dirty="0">
              <a:solidFill>
                <a:srgbClr val="00BC89"/>
              </a:solidFill>
              <a:latin typeface="Century Gothic"/>
              <a:ea typeface="Century Gothic"/>
              <a:cs typeface="Century Gothic"/>
              <a:sym typeface="Century Gothic"/>
            </a:endParaRPr>
          </a:p>
        </p:txBody>
      </p:sp>
      <p:sp>
        <p:nvSpPr>
          <p:cNvPr id="45" name="Google Shape;154;p16">
            <a:extLst>
              <a:ext uri="{FF2B5EF4-FFF2-40B4-BE49-F238E27FC236}">
                <a16:creationId xmlns:a16="http://schemas.microsoft.com/office/drawing/2014/main" id="{0A404C3E-4134-4C53-9222-4CE3F1358803}"/>
              </a:ext>
            </a:extLst>
          </p:cNvPr>
          <p:cNvSpPr/>
          <p:nvPr/>
        </p:nvSpPr>
        <p:spPr>
          <a:xfrm>
            <a:off x="1520048" y="938242"/>
            <a:ext cx="2043225" cy="1021275"/>
          </a:xfrm>
          <a:prstGeom prst="ellipse">
            <a:avLst/>
          </a:prstGeom>
          <a:noFill/>
          <a:ln>
            <a:noFill/>
          </a:ln>
        </p:spPr>
        <p:txBody>
          <a:bodyPr spcFirstLastPara="1" wrap="square" lIns="68569" tIns="68569" rIns="68569" bIns="68569" anchor="ctr" anchorCtr="0">
            <a:noAutofit/>
          </a:bodyPr>
          <a:lstStyle/>
          <a:p>
            <a:pPr algn="ctr" defTabSz="685800" fontAlgn="auto">
              <a:spcBef>
                <a:spcPts val="0"/>
              </a:spcBef>
              <a:spcAft>
                <a:spcPts val="0"/>
              </a:spcAft>
              <a:buClr>
                <a:srgbClr val="000000"/>
              </a:buClr>
              <a:buNone/>
              <a:defRPr/>
            </a:pPr>
            <a:r>
              <a:rPr lang="en-GB" sz="1650" b="1" kern="0" dirty="0">
                <a:latin typeface="Century Gothic"/>
                <a:ea typeface="Century Gothic"/>
                <a:cs typeface="Century Gothic"/>
                <a:sym typeface="Century Gothic"/>
              </a:rPr>
              <a:t>£10 and 10p </a:t>
            </a:r>
            <a:endParaRPr sz="1650" b="1" kern="0" dirty="0">
              <a:latin typeface="Century Gothic"/>
              <a:ea typeface="Century Gothic"/>
              <a:cs typeface="Century Gothic"/>
              <a:sym typeface="Century Gothic"/>
            </a:endParaRPr>
          </a:p>
        </p:txBody>
      </p:sp>
      <p:sp>
        <p:nvSpPr>
          <p:cNvPr id="46" name="Google Shape;92;p15">
            <a:extLst>
              <a:ext uri="{FF2B5EF4-FFF2-40B4-BE49-F238E27FC236}">
                <a16:creationId xmlns:a16="http://schemas.microsoft.com/office/drawing/2014/main" id="{8F3E89F0-7A2B-47E5-B093-22E8FA9A209D}"/>
              </a:ext>
            </a:extLst>
          </p:cNvPr>
          <p:cNvSpPr txBox="1">
            <a:spLocks/>
          </p:cNvSpPr>
          <p:nvPr/>
        </p:nvSpPr>
        <p:spPr>
          <a:xfrm>
            <a:off x="64308" y="3711579"/>
            <a:ext cx="11527800" cy="2109099"/>
          </a:xfrm>
          <a:prstGeom prst="rect">
            <a:avLst/>
          </a:prstGeom>
          <a:noFill/>
          <a:ln>
            <a:noFill/>
          </a:ln>
        </p:spPr>
        <p:txBody>
          <a:bodyPr spcFirstLastPara="1" wrap="square" lIns="91425" tIns="45700" rIns="91425" bIns="45700" anchor="t" anchorCtr="0">
            <a:noAutofit/>
          </a:bodyPr>
          <a:lstStyle>
            <a:lvl1pPr marL="342900" indent="-342900" algn="l" rtl="0" eaLnBrk="1" fontAlgn="base" hangingPunct="1">
              <a:spcBef>
                <a:spcPct val="20000"/>
              </a:spcBef>
              <a:spcAft>
                <a:spcPct val="0"/>
              </a:spcAft>
              <a:buClr>
                <a:schemeClr val="tx2"/>
              </a:buClr>
              <a:buFont typeface="Arial" charset="0"/>
              <a:defRPr sz="2800">
                <a:solidFill>
                  <a:schemeClr val="tx1"/>
                </a:solidFill>
                <a:latin typeface="Myriad Pro" charset="0"/>
                <a:ea typeface="Myriad Pro" charset="0"/>
                <a:cs typeface="Myriad Pro" charset="0"/>
              </a:defRPr>
            </a:lvl1pPr>
            <a:lvl2pPr marL="742950" indent="-285750" algn="l" rtl="0" eaLnBrk="1" fontAlgn="base" hangingPunct="1">
              <a:spcBef>
                <a:spcPct val="20000"/>
              </a:spcBef>
              <a:spcAft>
                <a:spcPct val="0"/>
              </a:spcAft>
              <a:buClr>
                <a:srgbClr val="82CBDD"/>
              </a:buClr>
              <a:buFont typeface="Arial" charset="0"/>
              <a:buChar char="●"/>
              <a:defRPr sz="2400">
                <a:solidFill>
                  <a:schemeClr val="tx1"/>
                </a:solidFill>
                <a:latin typeface="Myriad Pro" charset="0"/>
                <a:ea typeface="Myriad Pro" charset="0"/>
                <a:cs typeface="Myriad Pro" charset="0"/>
              </a:defRPr>
            </a:lvl2pPr>
            <a:lvl3pPr marL="1143000" indent="-228600" algn="l" rtl="0" eaLnBrk="1" fontAlgn="base" hangingPunct="1">
              <a:spcBef>
                <a:spcPct val="20000"/>
              </a:spcBef>
              <a:spcAft>
                <a:spcPct val="0"/>
              </a:spcAft>
              <a:buClr>
                <a:srgbClr val="00628C"/>
              </a:buClr>
              <a:buFont typeface="Arial" charset="0"/>
              <a:buChar char="–"/>
              <a:defRPr sz="2000">
                <a:solidFill>
                  <a:schemeClr val="tx1"/>
                </a:solidFill>
                <a:latin typeface="Myriad Pro" charset="0"/>
                <a:ea typeface="Myriad Pro" charset="0"/>
                <a:cs typeface="Myriad Pro" charset="0"/>
              </a:defRPr>
            </a:lvl3pPr>
            <a:lvl4pPr marL="1600200" indent="-228600" algn="l" rtl="0" eaLnBrk="1" fontAlgn="base" hangingPunct="1">
              <a:spcBef>
                <a:spcPct val="20000"/>
              </a:spcBef>
              <a:spcAft>
                <a:spcPct val="0"/>
              </a:spcAft>
              <a:buClr>
                <a:schemeClr val="accent2"/>
              </a:buClr>
              <a:buFont typeface="Arial" charset="0"/>
              <a:buChar char="●"/>
              <a:defRPr sz="1900">
                <a:solidFill>
                  <a:schemeClr val="tx1"/>
                </a:solidFill>
                <a:latin typeface="+mn-lt"/>
              </a:defRPr>
            </a:lvl4pPr>
            <a:lvl5pPr marL="20574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5pPr>
            <a:lvl6pPr marL="25146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6pPr>
            <a:lvl7pPr marL="29718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7pPr>
            <a:lvl8pPr marL="34290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8pPr>
            <a:lvl9pPr marL="38862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9pPr>
          </a:lstStyle>
          <a:p>
            <a:pPr marL="0" indent="0">
              <a:lnSpc>
                <a:spcPct val="150000"/>
              </a:lnSpc>
              <a:spcBef>
                <a:spcPts val="0"/>
              </a:spcBef>
              <a:spcAft>
                <a:spcPts val="0"/>
              </a:spcAft>
              <a:buClr>
                <a:schemeClr val="dk1"/>
              </a:buClr>
              <a:buSzPts val="1800"/>
              <a:buNone/>
            </a:pPr>
            <a:r>
              <a:rPr lang="en-GB" sz="1800" b="1" kern="0" dirty="0"/>
              <a:t>Convert these amounts to pounds. </a:t>
            </a:r>
          </a:p>
          <a:p>
            <a:pPr marL="457200">
              <a:lnSpc>
                <a:spcPct val="150000"/>
              </a:lnSpc>
              <a:spcBef>
                <a:spcPts val="0"/>
              </a:spcBef>
              <a:spcAft>
                <a:spcPts val="0"/>
              </a:spcAft>
              <a:buSzPts val="1800"/>
              <a:buFont typeface="Arial" charset="0"/>
              <a:buChar char="-"/>
            </a:pPr>
            <a:r>
              <a:rPr lang="en-GB" sz="1800" kern="0" dirty="0"/>
              <a:t>294p</a:t>
            </a:r>
          </a:p>
          <a:p>
            <a:pPr marL="457200">
              <a:lnSpc>
                <a:spcPct val="150000"/>
              </a:lnSpc>
              <a:spcBef>
                <a:spcPts val="0"/>
              </a:spcBef>
              <a:spcAft>
                <a:spcPts val="0"/>
              </a:spcAft>
              <a:buSzPts val="1800"/>
              <a:buFont typeface="Arial" charset="0"/>
              <a:buChar char="-"/>
            </a:pPr>
            <a:r>
              <a:rPr lang="en-GB" sz="1800" kern="0" dirty="0"/>
              <a:t>152p</a:t>
            </a:r>
          </a:p>
          <a:p>
            <a:pPr marL="457200">
              <a:lnSpc>
                <a:spcPct val="150000"/>
              </a:lnSpc>
              <a:spcBef>
                <a:spcPts val="0"/>
              </a:spcBef>
              <a:spcAft>
                <a:spcPts val="0"/>
              </a:spcAft>
              <a:buSzPts val="1800"/>
              <a:buFont typeface="Arial" charset="0"/>
              <a:buChar char="-"/>
            </a:pPr>
            <a:r>
              <a:rPr lang="en-GB" sz="1800" kern="0" dirty="0"/>
              <a:t>961p</a:t>
            </a:r>
          </a:p>
          <a:p>
            <a:pPr marL="457200">
              <a:lnSpc>
                <a:spcPct val="150000"/>
              </a:lnSpc>
              <a:spcBef>
                <a:spcPts val="0"/>
              </a:spcBef>
              <a:spcAft>
                <a:spcPts val="0"/>
              </a:spcAft>
              <a:buSzPts val="1800"/>
              <a:buFont typeface="Arial" charset="0"/>
              <a:buChar char="-"/>
            </a:pPr>
            <a:r>
              <a:rPr lang="en-GB" sz="1800" kern="0" dirty="0"/>
              <a:t>305p</a:t>
            </a:r>
          </a:p>
          <a:p>
            <a:pPr marL="457200">
              <a:lnSpc>
                <a:spcPct val="150000"/>
              </a:lnSpc>
              <a:spcBef>
                <a:spcPts val="0"/>
              </a:spcBef>
              <a:spcAft>
                <a:spcPts val="0"/>
              </a:spcAft>
              <a:buSzPts val="1800"/>
              <a:buFont typeface="Arial" charset="0"/>
              <a:buChar char="-"/>
            </a:pPr>
            <a:r>
              <a:rPr lang="en-GB" sz="1800" kern="0" dirty="0"/>
              <a:t>79p</a:t>
            </a:r>
          </a:p>
          <a:p>
            <a:pPr marL="457200">
              <a:lnSpc>
                <a:spcPct val="150000"/>
              </a:lnSpc>
              <a:spcBef>
                <a:spcPts val="0"/>
              </a:spcBef>
              <a:spcAft>
                <a:spcPts val="0"/>
              </a:spcAft>
              <a:buSzPts val="1800"/>
              <a:buFont typeface="Arial" charset="0"/>
              <a:buChar char="-"/>
            </a:pPr>
            <a:r>
              <a:rPr lang="en-GB" sz="1800" kern="0" dirty="0"/>
              <a:t>1514p</a:t>
            </a:r>
          </a:p>
        </p:txBody>
      </p:sp>
      <p:sp>
        <p:nvSpPr>
          <p:cNvPr id="47" name="Google Shape;94;p15">
            <a:extLst>
              <a:ext uri="{FF2B5EF4-FFF2-40B4-BE49-F238E27FC236}">
                <a16:creationId xmlns:a16="http://schemas.microsoft.com/office/drawing/2014/main" id="{5FBABB87-07DC-43E1-96F9-A8AD2A456F09}"/>
              </a:ext>
            </a:extLst>
          </p:cNvPr>
          <p:cNvSpPr txBox="1"/>
          <p:nvPr/>
        </p:nvSpPr>
        <p:spPr>
          <a:xfrm>
            <a:off x="2163734" y="4185551"/>
            <a:ext cx="1350900" cy="29997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£2.94</a:t>
            </a: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£1.52</a:t>
            </a: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£9.61</a:t>
            </a: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£3.05</a:t>
            </a: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£0.79</a:t>
            </a: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£15.14</a:t>
            </a: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p:txBody>
      </p:sp>
    </p:spTree>
    <p:extLst>
      <p:ext uri="{BB962C8B-B14F-4D97-AF65-F5344CB8AC3E}">
        <p14:creationId xmlns:p14="http://schemas.microsoft.com/office/powerpoint/2010/main" val="1627425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1000"/>
                                        <p:tgtEl>
                                          <p:spTgt spid="36"/>
                                        </p:tgtEl>
                                      </p:cBhvr>
                                    </p:animEffect>
                                  </p:childTnLst>
                                </p:cTn>
                              </p:par>
                              <p:par>
                                <p:cTn id="8" presetID="10" presetClass="entr" presetSubtype="0" fill="hold" nodeType="withEffect">
                                  <p:stCondLst>
                                    <p:cond delay="0"/>
                                  </p:stCondLst>
                                  <p:childTnLst>
                                    <p:set>
                                      <p:cBhvr>
                                        <p:cTn id="9" dur="1" fill="hold">
                                          <p:stCondLst>
                                            <p:cond delay="0"/>
                                          </p:stCondLst>
                                        </p:cTn>
                                        <p:tgtEl>
                                          <p:spTgt spid="37"/>
                                        </p:tgtEl>
                                        <p:attrNameLst>
                                          <p:attrName>style.visibility</p:attrName>
                                        </p:attrNameLst>
                                      </p:cBhvr>
                                      <p:to>
                                        <p:strVal val="visible"/>
                                      </p:to>
                                    </p:set>
                                    <p:animEffect transition="in" filter="fade">
                                      <p:cBhvr>
                                        <p:cTn id="10" dur="1000"/>
                                        <p:tgtEl>
                                          <p:spTgt spid="37"/>
                                        </p:tgtEl>
                                      </p:cBhvr>
                                    </p:animEffect>
                                  </p:childTnLst>
                                </p:cTn>
                              </p:par>
                              <p:par>
                                <p:cTn id="11" presetID="10" presetClass="entr" presetSubtype="0" fill="hold" nodeType="withEffect">
                                  <p:stCondLst>
                                    <p:cond delay="0"/>
                                  </p:stCondLst>
                                  <p:childTnLst>
                                    <p:set>
                                      <p:cBhvr>
                                        <p:cTn id="12" dur="1" fill="hold">
                                          <p:stCondLst>
                                            <p:cond delay="0"/>
                                          </p:stCondLst>
                                        </p:cTn>
                                        <p:tgtEl>
                                          <p:spTgt spid="38"/>
                                        </p:tgtEl>
                                        <p:attrNameLst>
                                          <p:attrName>style.visibility</p:attrName>
                                        </p:attrNameLst>
                                      </p:cBhvr>
                                      <p:to>
                                        <p:strVal val="visible"/>
                                      </p:to>
                                    </p:set>
                                    <p:animEffect transition="in" filter="fade">
                                      <p:cBhvr>
                                        <p:cTn id="13" dur="1000"/>
                                        <p:tgtEl>
                                          <p:spTgt spid="38"/>
                                        </p:tgtEl>
                                      </p:cBhvr>
                                    </p:animEffect>
                                  </p:childTnLst>
                                </p:cTn>
                              </p:par>
                              <p:par>
                                <p:cTn id="14" presetID="10" presetClass="entr" presetSubtype="0" fill="hold" nodeType="withEffect">
                                  <p:stCondLst>
                                    <p:cond delay="0"/>
                                  </p:stCondLst>
                                  <p:childTnLst>
                                    <p:set>
                                      <p:cBhvr>
                                        <p:cTn id="15" dur="1" fill="hold">
                                          <p:stCondLst>
                                            <p:cond delay="0"/>
                                          </p:stCondLst>
                                        </p:cTn>
                                        <p:tgtEl>
                                          <p:spTgt spid="39"/>
                                        </p:tgtEl>
                                        <p:attrNameLst>
                                          <p:attrName>style.visibility</p:attrName>
                                        </p:attrNameLst>
                                      </p:cBhvr>
                                      <p:to>
                                        <p:strVal val="visible"/>
                                      </p:to>
                                    </p:set>
                                    <p:animEffect transition="in" filter="fade">
                                      <p:cBhvr>
                                        <p:cTn id="16" dur="1000"/>
                                        <p:tgtEl>
                                          <p:spTgt spid="39"/>
                                        </p:tgtEl>
                                      </p:cBhvr>
                                    </p:animEffect>
                                  </p:childTnLst>
                                </p:cTn>
                              </p:par>
                              <p:par>
                                <p:cTn id="17" presetID="10" presetClass="entr" presetSubtype="0" fill="hold" nodeType="withEffect">
                                  <p:stCondLst>
                                    <p:cond delay="0"/>
                                  </p:stCondLst>
                                  <p:childTnLst>
                                    <p:set>
                                      <p:cBhvr>
                                        <p:cTn id="18" dur="1" fill="hold">
                                          <p:stCondLst>
                                            <p:cond delay="0"/>
                                          </p:stCondLst>
                                        </p:cTn>
                                        <p:tgtEl>
                                          <p:spTgt spid="40"/>
                                        </p:tgtEl>
                                        <p:attrNameLst>
                                          <p:attrName>style.visibility</p:attrName>
                                        </p:attrNameLst>
                                      </p:cBhvr>
                                      <p:to>
                                        <p:strVal val="visible"/>
                                      </p:to>
                                    </p:set>
                                    <p:animEffect transition="in" filter="fade">
                                      <p:cBhvr>
                                        <p:cTn id="19" dur="1000"/>
                                        <p:tgtEl>
                                          <p:spTgt spid="40"/>
                                        </p:tgtEl>
                                      </p:cBhvr>
                                    </p:animEffect>
                                  </p:childTnLst>
                                </p:cTn>
                              </p:par>
                              <p:par>
                                <p:cTn id="20" presetID="10" presetClass="entr" presetSubtype="0" fill="hold" nodeType="withEffect">
                                  <p:stCondLst>
                                    <p:cond delay="0"/>
                                  </p:stCondLst>
                                  <p:childTnLst>
                                    <p:set>
                                      <p:cBhvr>
                                        <p:cTn id="21" dur="1" fill="hold">
                                          <p:stCondLst>
                                            <p:cond delay="0"/>
                                          </p:stCondLst>
                                        </p:cTn>
                                        <p:tgtEl>
                                          <p:spTgt spid="41"/>
                                        </p:tgtEl>
                                        <p:attrNameLst>
                                          <p:attrName>style.visibility</p:attrName>
                                        </p:attrNameLst>
                                      </p:cBhvr>
                                      <p:to>
                                        <p:strVal val="visible"/>
                                      </p:to>
                                    </p:set>
                                    <p:animEffect transition="in" filter="fade">
                                      <p:cBhvr>
                                        <p:cTn id="22" dur="1000"/>
                                        <p:tgtEl>
                                          <p:spTgt spid="41"/>
                                        </p:tgtEl>
                                      </p:cBhvr>
                                    </p:animEffect>
                                  </p:childTnLst>
                                </p:cTn>
                              </p:par>
                              <p:par>
                                <p:cTn id="23" presetID="10" presetClass="entr" presetSubtype="0" fill="hold" nodeType="withEffect">
                                  <p:stCondLst>
                                    <p:cond delay="0"/>
                                  </p:stCondLst>
                                  <p:childTnLst>
                                    <p:set>
                                      <p:cBhvr>
                                        <p:cTn id="24" dur="1" fill="hold">
                                          <p:stCondLst>
                                            <p:cond delay="0"/>
                                          </p:stCondLst>
                                        </p:cTn>
                                        <p:tgtEl>
                                          <p:spTgt spid="42"/>
                                        </p:tgtEl>
                                        <p:attrNameLst>
                                          <p:attrName>style.visibility</p:attrName>
                                        </p:attrNameLst>
                                      </p:cBhvr>
                                      <p:to>
                                        <p:strVal val="visible"/>
                                      </p:to>
                                    </p:set>
                                    <p:animEffect transition="in" filter="fade">
                                      <p:cBhvr>
                                        <p:cTn id="25" dur="1000"/>
                                        <p:tgtEl>
                                          <p:spTgt spid="42"/>
                                        </p:tgtEl>
                                      </p:cBhvr>
                                    </p:animEffect>
                                  </p:childTnLst>
                                </p:cTn>
                              </p:par>
                              <p:par>
                                <p:cTn id="26" presetID="10" presetClass="entr" presetSubtype="0" fill="hold" nodeType="withEffect">
                                  <p:stCondLst>
                                    <p:cond delay="0"/>
                                  </p:stCondLst>
                                  <p:childTnLst>
                                    <p:set>
                                      <p:cBhvr>
                                        <p:cTn id="27" dur="1" fill="hold">
                                          <p:stCondLst>
                                            <p:cond delay="0"/>
                                          </p:stCondLst>
                                        </p:cTn>
                                        <p:tgtEl>
                                          <p:spTgt spid="43"/>
                                        </p:tgtEl>
                                        <p:attrNameLst>
                                          <p:attrName>style.visibility</p:attrName>
                                        </p:attrNameLst>
                                      </p:cBhvr>
                                      <p:to>
                                        <p:strVal val="visible"/>
                                      </p:to>
                                    </p:set>
                                    <p:animEffect transition="in" filter="fade">
                                      <p:cBhvr>
                                        <p:cTn id="28" dur="1000"/>
                                        <p:tgtEl>
                                          <p:spTgt spid="43"/>
                                        </p:tgtEl>
                                      </p:cBhvr>
                                    </p:animEffect>
                                  </p:childTnLst>
                                </p:cTn>
                              </p:par>
                              <p:par>
                                <p:cTn id="29" presetID="10" presetClass="entr" presetSubtype="0" fill="hold" nodeType="withEffect">
                                  <p:stCondLst>
                                    <p:cond delay="0"/>
                                  </p:stCondLst>
                                  <p:childTnLst>
                                    <p:set>
                                      <p:cBhvr>
                                        <p:cTn id="30" dur="1" fill="hold">
                                          <p:stCondLst>
                                            <p:cond delay="0"/>
                                          </p:stCondLst>
                                        </p:cTn>
                                        <p:tgtEl>
                                          <p:spTgt spid="44"/>
                                        </p:tgtEl>
                                        <p:attrNameLst>
                                          <p:attrName>style.visibility</p:attrName>
                                        </p:attrNameLst>
                                      </p:cBhvr>
                                      <p:to>
                                        <p:strVal val="visible"/>
                                      </p:to>
                                    </p:set>
                                    <p:animEffect transition="in" filter="fade">
                                      <p:cBhvr>
                                        <p:cTn id="31" dur="1000"/>
                                        <p:tgtEl>
                                          <p:spTgt spid="44"/>
                                        </p:tgtEl>
                                      </p:cBhvr>
                                    </p:animEffect>
                                  </p:childTnLst>
                                </p:cTn>
                              </p:par>
                              <p:par>
                                <p:cTn id="32" presetID="10" presetClass="entr" presetSubtype="0" fill="hold" nodeType="withEffect">
                                  <p:stCondLst>
                                    <p:cond delay="0"/>
                                  </p:stCondLst>
                                  <p:childTnLst>
                                    <p:set>
                                      <p:cBhvr>
                                        <p:cTn id="33" dur="1" fill="hold">
                                          <p:stCondLst>
                                            <p:cond delay="0"/>
                                          </p:stCondLst>
                                        </p:cTn>
                                        <p:tgtEl>
                                          <p:spTgt spid="45"/>
                                        </p:tgtEl>
                                        <p:attrNameLst>
                                          <p:attrName>style.visibility</p:attrName>
                                        </p:attrNameLst>
                                      </p:cBhvr>
                                      <p:to>
                                        <p:strVal val="visible"/>
                                      </p:to>
                                    </p:set>
                                    <p:animEffect transition="in" filter="fade">
                                      <p:cBhvr>
                                        <p:cTn id="34" dur="1000"/>
                                        <p:tgtEl>
                                          <p:spTgt spid="45"/>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47"/>
                                        </p:tgtEl>
                                        <p:attrNameLst>
                                          <p:attrName>style.visibility</p:attrName>
                                        </p:attrNameLst>
                                      </p:cBhvr>
                                      <p:to>
                                        <p:strVal val="visible"/>
                                      </p:to>
                                    </p:set>
                                    <p:animEffect transition="in" filter="fade">
                                      <p:cBhvr>
                                        <p:cTn id="39" dur="10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dirty="0">
              <a:solidFill>
                <a:srgbClr val="00628C"/>
              </a:solidFill>
            </a:endParaRPr>
          </a:p>
        </p:txBody>
      </p:sp>
      <p:sp>
        <p:nvSpPr>
          <p:cNvPr id="28" name="TextBox 27">
            <a:extLst>
              <a:ext uri="{FF2B5EF4-FFF2-40B4-BE49-F238E27FC236}">
                <a16:creationId xmlns:a16="http://schemas.microsoft.com/office/drawing/2014/main" id="{9724A2D9-699C-4C75-A045-0BB85960711F}"/>
              </a:ext>
            </a:extLst>
          </p:cNvPr>
          <p:cNvSpPr txBox="1"/>
          <p:nvPr/>
        </p:nvSpPr>
        <p:spPr bwMode="auto">
          <a:xfrm>
            <a:off x="15591" y="44856"/>
            <a:ext cx="2526076"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New Learning</a:t>
            </a:r>
          </a:p>
        </p:txBody>
      </p:sp>
      <p:cxnSp>
        <p:nvCxnSpPr>
          <p:cNvPr id="6" name="Straight Connector 5">
            <a:extLst>
              <a:ext uri="{FF2B5EF4-FFF2-40B4-BE49-F238E27FC236}">
                <a16:creationId xmlns:a16="http://schemas.microsoft.com/office/drawing/2014/main" id="{786C3BFB-9E91-4DCF-8CAF-36A7B4F98C1A}"/>
              </a:ext>
            </a:extLst>
          </p:cNvPr>
          <p:cNvCxnSpPr/>
          <p:nvPr/>
        </p:nvCxnSpPr>
        <p:spPr bwMode="auto">
          <a:xfrm>
            <a:off x="0" y="3714750"/>
            <a:ext cx="9143999" cy="0"/>
          </a:xfrm>
          <a:prstGeom prst="line">
            <a:avLst/>
          </a:prstGeom>
          <a:ln/>
        </p:spPr>
        <p:style>
          <a:lnRef idx="1">
            <a:schemeClr val="dk1"/>
          </a:lnRef>
          <a:fillRef idx="0">
            <a:schemeClr val="dk1"/>
          </a:fillRef>
          <a:effectRef idx="0">
            <a:schemeClr val="dk1"/>
          </a:effectRef>
          <a:fontRef idx="minor">
            <a:schemeClr val="tx1"/>
          </a:fontRef>
        </p:style>
      </p:cxnSp>
      <p:graphicFrame>
        <p:nvGraphicFramePr>
          <p:cNvPr id="49" name="Google Shape;164;p17">
            <a:extLst>
              <a:ext uri="{FF2B5EF4-FFF2-40B4-BE49-F238E27FC236}">
                <a16:creationId xmlns:a16="http://schemas.microsoft.com/office/drawing/2014/main" id="{D5C9D0CE-1B66-422B-A9C3-F4B93B2BAE26}"/>
              </a:ext>
            </a:extLst>
          </p:cNvPr>
          <p:cNvGraphicFramePr/>
          <p:nvPr>
            <p:extLst>
              <p:ext uri="{D42A27DB-BD31-4B8C-83A1-F6EECF244321}">
                <p14:modId xmlns:p14="http://schemas.microsoft.com/office/powerpoint/2010/main" val="2346114872"/>
              </p:ext>
            </p:extLst>
          </p:nvPr>
        </p:nvGraphicFramePr>
        <p:xfrm>
          <a:off x="756249" y="850138"/>
          <a:ext cx="7631500" cy="2118100"/>
        </p:xfrm>
        <a:graphic>
          <a:graphicData uri="http://schemas.openxmlformats.org/drawingml/2006/table">
            <a:tbl>
              <a:tblPr>
                <a:noFill/>
              </a:tblPr>
              <a:tblGrid>
                <a:gridCol w="763150">
                  <a:extLst>
                    <a:ext uri="{9D8B030D-6E8A-4147-A177-3AD203B41FA5}">
                      <a16:colId xmlns:a16="http://schemas.microsoft.com/office/drawing/2014/main" val="20000"/>
                    </a:ext>
                  </a:extLst>
                </a:gridCol>
                <a:gridCol w="763150">
                  <a:extLst>
                    <a:ext uri="{9D8B030D-6E8A-4147-A177-3AD203B41FA5}">
                      <a16:colId xmlns:a16="http://schemas.microsoft.com/office/drawing/2014/main" val="20001"/>
                    </a:ext>
                  </a:extLst>
                </a:gridCol>
                <a:gridCol w="763150">
                  <a:extLst>
                    <a:ext uri="{9D8B030D-6E8A-4147-A177-3AD203B41FA5}">
                      <a16:colId xmlns:a16="http://schemas.microsoft.com/office/drawing/2014/main" val="20002"/>
                    </a:ext>
                  </a:extLst>
                </a:gridCol>
                <a:gridCol w="763150">
                  <a:extLst>
                    <a:ext uri="{9D8B030D-6E8A-4147-A177-3AD203B41FA5}">
                      <a16:colId xmlns:a16="http://schemas.microsoft.com/office/drawing/2014/main" val="20003"/>
                    </a:ext>
                  </a:extLst>
                </a:gridCol>
                <a:gridCol w="763150">
                  <a:extLst>
                    <a:ext uri="{9D8B030D-6E8A-4147-A177-3AD203B41FA5}">
                      <a16:colId xmlns:a16="http://schemas.microsoft.com/office/drawing/2014/main" val="20004"/>
                    </a:ext>
                  </a:extLst>
                </a:gridCol>
                <a:gridCol w="763150">
                  <a:extLst>
                    <a:ext uri="{9D8B030D-6E8A-4147-A177-3AD203B41FA5}">
                      <a16:colId xmlns:a16="http://schemas.microsoft.com/office/drawing/2014/main" val="20005"/>
                    </a:ext>
                  </a:extLst>
                </a:gridCol>
                <a:gridCol w="763150">
                  <a:extLst>
                    <a:ext uri="{9D8B030D-6E8A-4147-A177-3AD203B41FA5}">
                      <a16:colId xmlns:a16="http://schemas.microsoft.com/office/drawing/2014/main" val="20006"/>
                    </a:ext>
                  </a:extLst>
                </a:gridCol>
                <a:gridCol w="763150">
                  <a:extLst>
                    <a:ext uri="{9D8B030D-6E8A-4147-A177-3AD203B41FA5}">
                      <a16:colId xmlns:a16="http://schemas.microsoft.com/office/drawing/2014/main" val="20007"/>
                    </a:ext>
                  </a:extLst>
                </a:gridCol>
                <a:gridCol w="763150">
                  <a:extLst>
                    <a:ext uri="{9D8B030D-6E8A-4147-A177-3AD203B41FA5}">
                      <a16:colId xmlns:a16="http://schemas.microsoft.com/office/drawing/2014/main" val="20008"/>
                    </a:ext>
                  </a:extLst>
                </a:gridCol>
                <a:gridCol w="763150">
                  <a:extLst>
                    <a:ext uri="{9D8B030D-6E8A-4147-A177-3AD203B41FA5}">
                      <a16:colId xmlns:a16="http://schemas.microsoft.com/office/drawing/2014/main" val="20009"/>
                    </a:ext>
                  </a:extLst>
                </a:gridCol>
              </a:tblGrid>
              <a:tr h="1059050">
                <a:tc gridSpan="10">
                  <a:txBody>
                    <a:bodyPr/>
                    <a:lstStyle/>
                    <a:p>
                      <a:pPr marL="0" lvl="0" indent="0" algn="ctr" rtl="0">
                        <a:spcBef>
                          <a:spcPts val="0"/>
                        </a:spcBef>
                        <a:spcAft>
                          <a:spcPts val="0"/>
                        </a:spcAft>
                        <a:buNone/>
                      </a:pPr>
                      <a:r>
                        <a:rPr lang="en-GB" sz="2200" b="1">
                          <a:latin typeface="Century Gothic"/>
                          <a:ea typeface="Century Gothic"/>
                          <a:cs typeface="Century Gothic"/>
                          <a:sym typeface="Century Gothic"/>
                        </a:rPr>
                        <a:t>?</a:t>
                      </a:r>
                      <a:endParaRPr sz="2200" b="1">
                        <a:solidFill>
                          <a:srgbClr val="00BC89"/>
                        </a:solidFill>
                        <a:latin typeface="Century Gothic"/>
                        <a:ea typeface="Century Gothic"/>
                        <a:cs typeface="Century Gothic"/>
                        <a:sym typeface="Century Gothic"/>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059050">
                <a:tc gridSpan="4">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lvl="0" indent="0" algn="ctr" rtl="0">
                        <a:spcBef>
                          <a:spcPts val="0"/>
                        </a:spcBef>
                        <a:spcAft>
                          <a:spcPts val="0"/>
                        </a:spcAft>
                        <a:buNone/>
                      </a:pPr>
                      <a:endParaRPr sz="2200" dirty="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bl>
          </a:graphicData>
        </a:graphic>
      </p:graphicFrame>
      <p:pic>
        <p:nvPicPr>
          <p:cNvPr id="50" name="Google Shape;165;p17" descr="A close up of a sign&#10;&#10;Description automatically generated">
            <a:extLst>
              <a:ext uri="{FF2B5EF4-FFF2-40B4-BE49-F238E27FC236}">
                <a16:creationId xmlns:a16="http://schemas.microsoft.com/office/drawing/2014/main" id="{1E82ACB1-8F4A-4A34-A336-ED63A29CB0F0}"/>
              </a:ext>
            </a:extLst>
          </p:cNvPr>
          <p:cNvPicPr preferRelativeResize="0"/>
          <p:nvPr/>
        </p:nvPicPr>
        <p:blipFill rotWithShape="1">
          <a:blip r:embed="rId2">
            <a:alphaModFix/>
          </a:blip>
          <a:srcRect/>
          <a:stretch/>
        </p:blipFill>
        <p:spPr>
          <a:xfrm>
            <a:off x="1722519" y="1976475"/>
            <a:ext cx="760446" cy="907666"/>
          </a:xfrm>
          <a:prstGeom prst="rect">
            <a:avLst/>
          </a:prstGeom>
          <a:noFill/>
          <a:ln>
            <a:noFill/>
          </a:ln>
        </p:spPr>
      </p:pic>
      <p:pic>
        <p:nvPicPr>
          <p:cNvPr id="51" name="Google Shape;166;p17" descr="A picture containing drawing&#10;&#10;Description automatically generated">
            <a:extLst>
              <a:ext uri="{FF2B5EF4-FFF2-40B4-BE49-F238E27FC236}">
                <a16:creationId xmlns:a16="http://schemas.microsoft.com/office/drawing/2014/main" id="{8ECC40D5-66C9-4A67-BDB4-B6F7E50562C2}"/>
              </a:ext>
            </a:extLst>
          </p:cNvPr>
          <p:cNvPicPr preferRelativeResize="0"/>
          <p:nvPr/>
        </p:nvPicPr>
        <p:blipFill rotWithShape="1">
          <a:blip r:embed="rId3">
            <a:alphaModFix/>
          </a:blip>
          <a:srcRect/>
          <a:stretch/>
        </p:blipFill>
        <p:spPr>
          <a:xfrm>
            <a:off x="989211" y="2019697"/>
            <a:ext cx="715494" cy="864443"/>
          </a:xfrm>
          <a:prstGeom prst="rect">
            <a:avLst/>
          </a:prstGeom>
          <a:noFill/>
          <a:ln>
            <a:noFill/>
          </a:ln>
        </p:spPr>
      </p:pic>
      <p:pic>
        <p:nvPicPr>
          <p:cNvPr id="52" name="Google Shape;167;p17" descr="A picture containing drawing&#10;&#10;Description automatically generated">
            <a:extLst>
              <a:ext uri="{FF2B5EF4-FFF2-40B4-BE49-F238E27FC236}">
                <a16:creationId xmlns:a16="http://schemas.microsoft.com/office/drawing/2014/main" id="{FF4B8155-397A-468C-B3C6-A91DC8041343}"/>
              </a:ext>
            </a:extLst>
          </p:cNvPr>
          <p:cNvPicPr preferRelativeResize="0"/>
          <p:nvPr/>
        </p:nvPicPr>
        <p:blipFill rotWithShape="1">
          <a:blip r:embed="rId3">
            <a:alphaModFix/>
          </a:blip>
          <a:srcRect/>
          <a:stretch/>
        </p:blipFill>
        <p:spPr>
          <a:xfrm>
            <a:off x="4677645" y="2019697"/>
            <a:ext cx="715494" cy="864443"/>
          </a:xfrm>
          <a:prstGeom prst="rect">
            <a:avLst/>
          </a:prstGeom>
          <a:noFill/>
          <a:ln>
            <a:noFill/>
          </a:ln>
        </p:spPr>
      </p:pic>
      <p:pic>
        <p:nvPicPr>
          <p:cNvPr id="53" name="Google Shape;168;p17" descr="A picture containing drawing&#10;&#10;Description automatically generated">
            <a:extLst>
              <a:ext uri="{FF2B5EF4-FFF2-40B4-BE49-F238E27FC236}">
                <a16:creationId xmlns:a16="http://schemas.microsoft.com/office/drawing/2014/main" id="{996C9445-9F3D-4C71-9AEE-0312B1C00988}"/>
              </a:ext>
            </a:extLst>
          </p:cNvPr>
          <p:cNvPicPr preferRelativeResize="0"/>
          <p:nvPr/>
        </p:nvPicPr>
        <p:blipFill rotWithShape="1">
          <a:blip r:embed="rId3">
            <a:alphaModFix/>
          </a:blip>
          <a:srcRect/>
          <a:stretch/>
        </p:blipFill>
        <p:spPr>
          <a:xfrm>
            <a:off x="4049827" y="2019697"/>
            <a:ext cx="715494" cy="864443"/>
          </a:xfrm>
          <a:prstGeom prst="rect">
            <a:avLst/>
          </a:prstGeom>
          <a:noFill/>
          <a:ln>
            <a:noFill/>
          </a:ln>
        </p:spPr>
      </p:pic>
      <p:pic>
        <p:nvPicPr>
          <p:cNvPr id="54" name="Google Shape;169;p17" descr="A picture containing object, clock&#10;&#10;Description automatically generated">
            <a:extLst>
              <a:ext uri="{FF2B5EF4-FFF2-40B4-BE49-F238E27FC236}">
                <a16:creationId xmlns:a16="http://schemas.microsoft.com/office/drawing/2014/main" id="{7ED451BA-4881-44C0-855D-29ABF9AB04CC}"/>
              </a:ext>
            </a:extLst>
          </p:cNvPr>
          <p:cNvPicPr preferRelativeResize="0"/>
          <p:nvPr/>
        </p:nvPicPr>
        <p:blipFill rotWithShape="1">
          <a:blip r:embed="rId4">
            <a:alphaModFix/>
          </a:blip>
          <a:srcRect/>
          <a:stretch/>
        </p:blipFill>
        <p:spPr>
          <a:xfrm>
            <a:off x="2999089" y="2101819"/>
            <a:ext cx="693017" cy="782321"/>
          </a:xfrm>
          <a:prstGeom prst="rect">
            <a:avLst/>
          </a:prstGeom>
          <a:noFill/>
          <a:ln>
            <a:noFill/>
          </a:ln>
        </p:spPr>
      </p:pic>
      <p:pic>
        <p:nvPicPr>
          <p:cNvPr id="55" name="Google Shape;170;p17" descr="A picture containing drawing, plate, clock, cup&#10;&#10;Description automatically generated">
            <a:extLst>
              <a:ext uri="{FF2B5EF4-FFF2-40B4-BE49-F238E27FC236}">
                <a16:creationId xmlns:a16="http://schemas.microsoft.com/office/drawing/2014/main" id="{DF90B3E5-18A9-45C0-BBCA-4A53DDD96166}"/>
              </a:ext>
            </a:extLst>
          </p:cNvPr>
          <p:cNvPicPr preferRelativeResize="0"/>
          <p:nvPr/>
        </p:nvPicPr>
        <p:blipFill rotWithShape="1">
          <a:blip r:embed="rId5">
            <a:alphaModFix/>
          </a:blip>
          <a:srcRect/>
          <a:stretch/>
        </p:blipFill>
        <p:spPr>
          <a:xfrm>
            <a:off x="7551120" y="2335219"/>
            <a:ext cx="528191" cy="548922"/>
          </a:xfrm>
          <a:prstGeom prst="rect">
            <a:avLst/>
          </a:prstGeom>
          <a:noFill/>
          <a:ln>
            <a:noFill/>
          </a:ln>
        </p:spPr>
      </p:pic>
      <p:pic>
        <p:nvPicPr>
          <p:cNvPr id="56" name="Google Shape;171;p17" descr="A picture containing drawing, food&#10;&#10;Description automatically generated">
            <a:extLst>
              <a:ext uri="{FF2B5EF4-FFF2-40B4-BE49-F238E27FC236}">
                <a16:creationId xmlns:a16="http://schemas.microsoft.com/office/drawing/2014/main" id="{3B2DD38D-B4C9-4445-B542-9C4BBD0708B9}"/>
              </a:ext>
            </a:extLst>
          </p:cNvPr>
          <p:cNvPicPr preferRelativeResize="0"/>
          <p:nvPr/>
        </p:nvPicPr>
        <p:blipFill rotWithShape="1">
          <a:blip r:embed="rId6">
            <a:alphaModFix/>
          </a:blip>
          <a:srcRect/>
          <a:stretch/>
        </p:blipFill>
        <p:spPr>
          <a:xfrm>
            <a:off x="2332804" y="2136397"/>
            <a:ext cx="737969" cy="747744"/>
          </a:xfrm>
          <a:prstGeom prst="rect">
            <a:avLst/>
          </a:prstGeom>
          <a:noFill/>
          <a:ln>
            <a:noFill/>
          </a:ln>
        </p:spPr>
      </p:pic>
      <p:pic>
        <p:nvPicPr>
          <p:cNvPr id="57" name="Google Shape;172;p17" descr="A picture containing food&#10;&#10;Description automatically generated">
            <a:extLst>
              <a:ext uri="{FF2B5EF4-FFF2-40B4-BE49-F238E27FC236}">
                <a16:creationId xmlns:a16="http://schemas.microsoft.com/office/drawing/2014/main" id="{038D797B-2748-4D58-9892-05EC161D86BF}"/>
              </a:ext>
            </a:extLst>
          </p:cNvPr>
          <p:cNvPicPr preferRelativeResize="0"/>
          <p:nvPr/>
        </p:nvPicPr>
        <p:blipFill rotWithShape="1">
          <a:blip r:embed="rId7">
            <a:alphaModFix/>
          </a:blip>
          <a:srcRect/>
          <a:stretch/>
        </p:blipFill>
        <p:spPr>
          <a:xfrm>
            <a:off x="5447407" y="2110464"/>
            <a:ext cx="663049" cy="773677"/>
          </a:xfrm>
          <a:prstGeom prst="rect">
            <a:avLst/>
          </a:prstGeom>
          <a:noFill/>
          <a:ln>
            <a:noFill/>
          </a:ln>
        </p:spPr>
      </p:pic>
      <p:pic>
        <p:nvPicPr>
          <p:cNvPr id="58" name="Google Shape;173;p17" descr="A picture containing drawing, food&#10;&#10;Description automatically generated">
            <a:extLst>
              <a:ext uri="{FF2B5EF4-FFF2-40B4-BE49-F238E27FC236}">
                <a16:creationId xmlns:a16="http://schemas.microsoft.com/office/drawing/2014/main" id="{D57618A6-0E66-4637-A631-436818DEF7E6}"/>
              </a:ext>
            </a:extLst>
          </p:cNvPr>
          <p:cNvPicPr preferRelativeResize="0"/>
          <p:nvPr/>
        </p:nvPicPr>
        <p:blipFill rotWithShape="1">
          <a:blip r:embed="rId6">
            <a:alphaModFix/>
          </a:blip>
          <a:srcRect/>
          <a:stretch/>
        </p:blipFill>
        <p:spPr>
          <a:xfrm>
            <a:off x="6099715" y="2136397"/>
            <a:ext cx="737969" cy="747744"/>
          </a:xfrm>
          <a:prstGeom prst="rect">
            <a:avLst/>
          </a:prstGeom>
          <a:noFill/>
          <a:ln>
            <a:noFill/>
          </a:ln>
        </p:spPr>
      </p:pic>
      <p:pic>
        <p:nvPicPr>
          <p:cNvPr id="59" name="Google Shape;174;p17" descr="A picture containing drawing, food&#10;&#10;Description automatically generated">
            <a:extLst>
              <a:ext uri="{FF2B5EF4-FFF2-40B4-BE49-F238E27FC236}">
                <a16:creationId xmlns:a16="http://schemas.microsoft.com/office/drawing/2014/main" id="{0545F64C-D8ED-4EE5-AE4A-6F0E7C38CFD6}"/>
              </a:ext>
            </a:extLst>
          </p:cNvPr>
          <p:cNvPicPr preferRelativeResize="0"/>
          <p:nvPr/>
        </p:nvPicPr>
        <p:blipFill rotWithShape="1">
          <a:blip r:embed="rId6">
            <a:alphaModFix/>
          </a:blip>
          <a:srcRect/>
          <a:stretch/>
        </p:blipFill>
        <p:spPr>
          <a:xfrm>
            <a:off x="6806011" y="2136397"/>
            <a:ext cx="737969" cy="747744"/>
          </a:xfrm>
          <a:prstGeom prst="rect">
            <a:avLst/>
          </a:prstGeom>
          <a:noFill/>
          <a:ln>
            <a:noFill/>
          </a:ln>
        </p:spPr>
      </p:pic>
      <p:sp>
        <p:nvSpPr>
          <p:cNvPr id="60" name="Google Shape;175;p17">
            <a:extLst>
              <a:ext uri="{FF2B5EF4-FFF2-40B4-BE49-F238E27FC236}">
                <a16:creationId xmlns:a16="http://schemas.microsoft.com/office/drawing/2014/main" id="{AE1C8817-891D-45B4-9999-C21A8E08DB9F}"/>
              </a:ext>
            </a:extLst>
          </p:cNvPr>
          <p:cNvSpPr txBox="1"/>
          <p:nvPr/>
        </p:nvSpPr>
        <p:spPr>
          <a:xfrm>
            <a:off x="3211999" y="1360200"/>
            <a:ext cx="2688300" cy="549000"/>
          </a:xfrm>
          <a:prstGeom prst="rect">
            <a:avLst/>
          </a:prstGeom>
          <a:noFill/>
          <a:ln>
            <a:noFill/>
          </a:ln>
        </p:spPr>
        <p:txBody>
          <a:bodyPr spcFirstLastPara="1" wrap="square" lIns="91425" tIns="91425" rIns="91425" bIns="91425"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2200" b="1"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£8 and 25p</a:t>
            </a:r>
            <a:endParaRPr kumimoji="0" sz="1400" b="0" i="0" u="none" strike="noStrike" kern="0" cap="none" spc="0" normalizeH="0" baseline="0" noProof="0" dirty="0">
              <a:ln>
                <a:noFill/>
              </a:ln>
              <a:solidFill>
                <a:srgbClr val="000000"/>
              </a:solidFill>
              <a:effectLst/>
              <a:uLnTx/>
              <a:uFillTx/>
              <a:latin typeface="Arial"/>
              <a:cs typeface="Arial"/>
              <a:sym typeface="Arial"/>
            </a:endParaRPr>
          </a:p>
        </p:txBody>
      </p:sp>
      <p:sp>
        <p:nvSpPr>
          <p:cNvPr id="3" name="TextBox 2">
            <a:extLst>
              <a:ext uri="{FF2B5EF4-FFF2-40B4-BE49-F238E27FC236}">
                <a16:creationId xmlns:a16="http://schemas.microsoft.com/office/drawing/2014/main" id="{53436572-3A48-4B56-8CFD-326FA70BAAFD}"/>
              </a:ext>
            </a:extLst>
          </p:cNvPr>
          <p:cNvSpPr txBox="1"/>
          <p:nvPr/>
        </p:nvSpPr>
        <p:spPr bwMode="auto">
          <a:xfrm>
            <a:off x="706649" y="3014651"/>
            <a:ext cx="8601075"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2000" dirty="0">
                <a:latin typeface="XCCW Joined 1a" panose="03050602040000000000" pitchFamily="66" charset="0"/>
                <a:ea typeface="Myriad Pro Semibold" charset="0"/>
                <a:cs typeface="Myriad Pro Semibold" charset="0"/>
              </a:rPr>
              <a:t>First add the pounds, then add the pennies. </a:t>
            </a:r>
          </a:p>
          <a:p>
            <a:pPr>
              <a:buClr>
                <a:srgbClr val="82CBDD"/>
              </a:buClr>
              <a:buNone/>
            </a:pPr>
            <a:r>
              <a:rPr lang="en-GB" sz="2000" dirty="0">
                <a:latin typeface="XCCW Joined 1a" panose="03050602040000000000" pitchFamily="66" charset="0"/>
                <a:ea typeface="Myriad Pro Semibold" charset="0"/>
                <a:cs typeface="Myriad Pro Semibold" charset="0"/>
              </a:rPr>
              <a:t>Convert if you need to.</a:t>
            </a:r>
          </a:p>
        </p:txBody>
      </p:sp>
      <p:sp>
        <p:nvSpPr>
          <p:cNvPr id="61" name="Google Shape;114;p17">
            <a:extLst>
              <a:ext uri="{FF2B5EF4-FFF2-40B4-BE49-F238E27FC236}">
                <a16:creationId xmlns:a16="http://schemas.microsoft.com/office/drawing/2014/main" id="{E869EEA2-15AB-40B1-9F69-092CDBA25A66}"/>
              </a:ext>
            </a:extLst>
          </p:cNvPr>
          <p:cNvSpPr/>
          <p:nvPr/>
        </p:nvSpPr>
        <p:spPr>
          <a:xfrm>
            <a:off x="293614" y="4084890"/>
            <a:ext cx="3522762" cy="864444"/>
          </a:xfrm>
          <a:prstGeom prst="roundRect">
            <a:avLst>
              <a:gd name="adj" fmla="val 16667"/>
            </a:avLst>
          </a:prstGeom>
          <a:noFill/>
          <a:ln w="2857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62" name="Google Shape;118;p17">
            <a:extLst>
              <a:ext uri="{FF2B5EF4-FFF2-40B4-BE49-F238E27FC236}">
                <a16:creationId xmlns:a16="http://schemas.microsoft.com/office/drawing/2014/main" id="{379F399E-3E5B-4F0E-91DC-01F6AEDA28FB}"/>
              </a:ext>
            </a:extLst>
          </p:cNvPr>
          <p:cNvSpPr/>
          <p:nvPr/>
        </p:nvSpPr>
        <p:spPr>
          <a:xfrm>
            <a:off x="4287621" y="4123193"/>
            <a:ext cx="964682" cy="814116"/>
          </a:xfrm>
          <a:prstGeom prst="ellipse">
            <a:avLst/>
          </a:prstGeom>
          <a:noFill/>
          <a:ln w="2857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63" name="Google Shape;119;p17">
            <a:extLst>
              <a:ext uri="{FF2B5EF4-FFF2-40B4-BE49-F238E27FC236}">
                <a16:creationId xmlns:a16="http://schemas.microsoft.com/office/drawing/2014/main" id="{CF47F54D-FF0B-4D81-A71B-C67FB6F7D950}"/>
              </a:ext>
            </a:extLst>
          </p:cNvPr>
          <p:cNvSpPr/>
          <p:nvPr/>
        </p:nvSpPr>
        <p:spPr>
          <a:xfrm>
            <a:off x="5507301" y="4096041"/>
            <a:ext cx="3458145" cy="864444"/>
          </a:xfrm>
          <a:prstGeom prst="roundRect">
            <a:avLst>
              <a:gd name="adj" fmla="val 16667"/>
            </a:avLst>
          </a:prstGeom>
          <a:noFill/>
          <a:ln w="2857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64" name="Google Shape;133;p17">
            <a:extLst>
              <a:ext uri="{FF2B5EF4-FFF2-40B4-BE49-F238E27FC236}">
                <a16:creationId xmlns:a16="http://schemas.microsoft.com/office/drawing/2014/main" id="{BF1FFD84-27D5-448F-BD8E-548C9CFE07BF}"/>
              </a:ext>
            </a:extLst>
          </p:cNvPr>
          <p:cNvSpPr/>
          <p:nvPr/>
        </p:nvSpPr>
        <p:spPr>
          <a:xfrm>
            <a:off x="4287621" y="4123193"/>
            <a:ext cx="964682" cy="814116"/>
          </a:xfrm>
          <a:prstGeom prst="ellipse">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30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&gt;</a:t>
            </a:r>
            <a:endParaRPr kumimoji="0" sz="3000" b="0" i="0" u="none" strike="noStrike" kern="0" cap="none" spc="0" normalizeH="0" baseline="0" noProof="0">
              <a:ln>
                <a:noFill/>
              </a:ln>
              <a:solidFill>
                <a:srgbClr val="00BC89"/>
              </a:solidFill>
              <a:effectLst/>
              <a:uLnTx/>
              <a:uFillTx/>
              <a:latin typeface="Century Gothic"/>
              <a:ea typeface="Century Gothic"/>
              <a:cs typeface="Century Gothic"/>
              <a:sym typeface="Century Gothic"/>
            </a:endParaRPr>
          </a:p>
        </p:txBody>
      </p:sp>
      <p:pic>
        <p:nvPicPr>
          <p:cNvPr id="65" name="Google Shape;134;p17" descr="A picture containing cup, plate, drawing, food&#10;&#10;Description automatically generated">
            <a:extLst>
              <a:ext uri="{FF2B5EF4-FFF2-40B4-BE49-F238E27FC236}">
                <a16:creationId xmlns:a16="http://schemas.microsoft.com/office/drawing/2014/main" id="{EBCE9760-C124-4CF3-93F8-6A0B53C8B094}"/>
              </a:ext>
            </a:extLst>
          </p:cNvPr>
          <p:cNvPicPr preferRelativeResize="0"/>
          <p:nvPr/>
        </p:nvPicPr>
        <p:blipFill rotWithShape="1">
          <a:blip r:embed="rId8">
            <a:alphaModFix/>
          </a:blip>
          <a:srcRect/>
          <a:stretch/>
        </p:blipFill>
        <p:spPr>
          <a:xfrm>
            <a:off x="7318300" y="4142237"/>
            <a:ext cx="999659" cy="787480"/>
          </a:xfrm>
          <a:prstGeom prst="rect">
            <a:avLst/>
          </a:prstGeom>
          <a:noFill/>
          <a:ln>
            <a:noFill/>
          </a:ln>
        </p:spPr>
      </p:pic>
      <p:pic>
        <p:nvPicPr>
          <p:cNvPr id="66" name="Google Shape;135;p17" descr="A picture containing drawing, plate, clock, cup&#10;&#10;Description automatically generated">
            <a:extLst>
              <a:ext uri="{FF2B5EF4-FFF2-40B4-BE49-F238E27FC236}">
                <a16:creationId xmlns:a16="http://schemas.microsoft.com/office/drawing/2014/main" id="{FE5AA999-1388-4FEE-9D88-D04C5C905634}"/>
              </a:ext>
            </a:extLst>
          </p:cNvPr>
          <p:cNvPicPr preferRelativeResize="0"/>
          <p:nvPr/>
        </p:nvPicPr>
        <p:blipFill rotWithShape="1">
          <a:blip r:embed="rId9">
            <a:alphaModFix/>
          </a:blip>
          <a:srcRect/>
          <a:stretch/>
        </p:blipFill>
        <p:spPr>
          <a:xfrm>
            <a:off x="6532437" y="4170400"/>
            <a:ext cx="844631" cy="686858"/>
          </a:xfrm>
          <a:prstGeom prst="rect">
            <a:avLst/>
          </a:prstGeom>
          <a:noFill/>
          <a:ln>
            <a:noFill/>
          </a:ln>
        </p:spPr>
      </p:pic>
      <p:pic>
        <p:nvPicPr>
          <p:cNvPr id="67" name="Google Shape;136;p17" descr="A picture containing object, clock&#10;&#10;Description automatically generated">
            <a:extLst>
              <a:ext uri="{FF2B5EF4-FFF2-40B4-BE49-F238E27FC236}">
                <a16:creationId xmlns:a16="http://schemas.microsoft.com/office/drawing/2014/main" id="{8AA3870E-6E70-4D83-95BE-B68BC567C8A3}"/>
              </a:ext>
            </a:extLst>
          </p:cNvPr>
          <p:cNvPicPr preferRelativeResize="0"/>
          <p:nvPr/>
        </p:nvPicPr>
        <p:blipFill rotWithShape="1">
          <a:blip r:embed="rId4">
            <a:alphaModFix/>
          </a:blip>
          <a:srcRect/>
          <a:stretch/>
        </p:blipFill>
        <p:spPr>
          <a:xfrm>
            <a:off x="5626672" y="4123193"/>
            <a:ext cx="988967" cy="791856"/>
          </a:xfrm>
          <a:prstGeom prst="rect">
            <a:avLst/>
          </a:prstGeom>
          <a:noFill/>
          <a:ln>
            <a:noFill/>
          </a:ln>
        </p:spPr>
      </p:pic>
      <p:pic>
        <p:nvPicPr>
          <p:cNvPr id="68" name="Google Shape;137;p17" descr="A close up of a sign&#10;&#10;Description automatically generated">
            <a:extLst>
              <a:ext uri="{FF2B5EF4-FFF2-40B4-BE49-F238E27FC236}">
                <a16:creationId xmlns:a16="http://schemas.microsoft.com/office/drawing/2014/main" id="{B56B7180-0BFD-4A09-AB2C-99DFAF7F80AA}"/>
              </a:ext>
            </a:extLst>
          </p:cNvPr>
          <p:cNvPicPr preferRelativeResize="0"/>
          <p:nvPr/>
        </p:nvPicPr>
        <p:blipFill rotWithShape="1">
          <a:blip r:embed="rId2">
            <a:alphaModFix/>
          </a:blip>
          <a:srcRect/>
          <a:stretch/>
        </p:blipFill>
        <p:spPr>
          <a:xfrm>
            <a:off x="1246079" y="4040292"/>
            <a:ext cx="1085191" cy="918727"/>
          </a:xfrm>
          <a:prstGeom prst="rect">
            <a:avLst/>
          </a:prstGeom>
          <a:noFill/>
          <a:ln>
            <a:noFill/>
          </a:ln>
        </p:spPr>
      </p:pic>
      <p:pic>
        <p:nvPicPr>
          <p:cNvPr id="69" name="Google Shape;138;p17" descr="A picture containing drawing, food&#10;&#10;Description automatically generated">
            <a:extLst>
              <a:ext uri="{FF2B5EF4-FFF2-40B4-BE49-F238E27FC236}">
                <a16:creationId xmlns:a16="http://schemas.microsoft.com/office/drawing/2014/main" id="{532650C2-909A-493A-A4E5-C23F7C77FCE2}"/>
              </a:ext>
            </a:extLst>
          </p:cNvPr>
          <p:cNvPicPr preferRelativeResize="0"/>
          <p:nvPr/>
        </p:nvPicPr>
        <p:blipFill rotWithShape="1">
          <a:blip r:embed="rId6">
            <a:alphaModFix/>
          </a:blip>
          <a:srcRect/>
          <a:stretch/>
        </p:blipFill>
        <p:spPr>
          <a:xfrm>
            <a:off x="8115145" y="4156109"/>
            <a:ext cx="1053116" cy="756856"/>
          </a:xfrm>
          <a:prstGeom prst="rect">
            <a:avLst/>
          </a:prstGeom>
          <a:noFill/>
          <a:ln>
            <a:noFill/>
          </a:ln>
        </p:spPr>
      </p:pic>
      <p:sp>
        <p:nvSpPr>
          <p:cNvPr id="70" name="Google Shape;139;p17">
            <a:extLst>
              <a:ext uri="{FF2B5EF4-FFF2-40B4-BE49-F238E27FC236}">
                <a16:creationId xmlns:a16="http://schemas.microsoft.com/office/drawing/2014/main" id="{DE48A0D1-3528-40AD-B178-00CE693AF99B}"/>
              </a:ext>
            </a:extLst>
          </p:cNvPr>
          <p:cNvSpPr txBox="1"/>
          <p:nvPr/>
        </p:nvSpPr>
        <p:spPr>
          <a:xfrm>
            <a:off x="4200139" y="4937309"/>
            <a:ext cx="1307162" cy="348941"/>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50p &gt; 33p</a:t>
            </a: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p:txBody>
      </p:sp>
      <p:sp>
        <p:nvSpPr>
          <p:cNvPr id="71" name="Google Shape;141;p17">
            <a:extLst>
              <a:ext uri="{FF2B5EF4-FFF2-40B4-BE49-F238E27FC236}">
                <a16:creationId xmlns:a16="http://schemas.microsoft.com/office/drawing/2014/main" id="{57F7D2CB-5066-4F3E-9B3E-735DAEE7B535}"/>
              </a:ext>
            </a:extLst>
          </p:cNvPr>
          <p:cNvSpPr/>
          <p:nvPr/>
        </p:nvSpPr>
        <p:spPr>
          <a:xfrm>
            <a:off x="261869" y="5620766"/>
            <a:ext cx="3586252" cy="864444"/>
          </a:xfrm>
          <a:prstGeom prst="roundRect">
            <a:avLst>
              <a:gd name="adj" fmla="val 16667"/>
            </a:avLst>
          </a:prstGeom>
          <a:noFill/>
          <a:ln w="2857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72" name="Google Shape;142;p17">
            <a:extLst>
              <a:ext uri="{FF2B5EF4-FFF2-40B4-BE49-F238E27FC236}">
                <a16:creationId xmlns:a16="http://schemas.microsoft.com/office/drawing/2014/main" id="{1E212C61-D1F8-4C3D-930E-8F81F18E41E8}"/>
              </a:ext>
            </a:extLst>
          </p:cNvPr>
          <p:cNvSpPr/>
          <p:nvPr/>
        </p:nvSpPr>
        <p:spPr>
          <a:xfrm>
            <a:off x="4287621" y="5609768"/>
            <a:ext cx="964682" cy="814116"/>
          </a:xfrm>
          <a:prstGeom prst="ellipse">
            <a:avLst/>
          </a:prstGeom>
          <a:noFill/>
          <a:ln w="2857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73" name="Google Shape;143;p17">
            <a:extLst>
              <a:ext uri="{FF2B5EF4-FFF2-40B4-BE49-F238E27FC236}">
                <a16:creationId xmlns:a16="http://schemas.microsoft.com/office/drawing/2014/main" id="{B242C4AD-A697-4FCC-AA2A-37183D234D2D}"/>
              </a:ext>
            </a:extLst>
          </p:cNvPr>
          <p:cNvSpPr/>
          <p:nvPr/>
        </p:nvSpPr>
        <p:spPr>
          <a:xfrm>
            <a:off x="5507301" y="5582616"/>
            <a:ext cx="3360917" cy="864444"/>
          </a:xfrm>
          <a:prstGeom prst="roundRect">
            <a:avLst>
              <a:gd name="adj" fmla="val 16667"/>
            </a:avLst>
          </a:prstGeom>
          <a:noFill/>
          <a:ln w="2857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74" name="Google Shape;144;p17">
            <a:extLst>
              <a:ext uri="{FF2B5EF4-FFF2-40B4-BE49-F238E27FC236}">
                <a16:creationId xmlns:a16="http://schemas.microsoft.com/office/drawing/2014/main" id="{1389C278-5559-46EE-99E0-909525606773}"/>
              </a:ext>
            </a:extLst>
          </p:cNvPr>
          <p:cNvSpPr/>
          <p:nvPr/>
        </p:nvSpPr>
        <p:spPr>
          <a:xfrm>
            <a:off x="4287621" y="5609768"/>
            <a:ext cx="964682" cy="814116"/>
          </a:xfrm>
          <a:prstGeom prst="ellipse">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30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&lt;</a:t>
            </a:r>
            <a:endParaRPr kumimoji="0" sz="30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p:txBody>
      </p:sp>
      <p:pic>
        <p:nvPicPr>
          <p:cNvPr id="75" name="Google Shape;145;p17" descr="A picture containing food&#10;&#10;Description automatically generated">
            <a:extLst>
              <a:ext uri="{FF2B5EF4-FFF2-40B4-BE49-F238E27FC236}">
                <a16:creationId xmlns:a16="http://schemas.microsoft.com/office/drawing/2014/main" id="{0829ABFC-DCC0-473B-B259-1FBD50FA9CD3}"/>
              </a:ext>
            </a:extLst>
          </p:cNvPr>
          <p:cNvPicPr preferRelativeResize="0"/>
          <p:nvPr/>
        </p:nvPicPr>
        <p:blipFill rotWithShape="1">
          <a:blip r:embed="rId7">
            <a:alphaModFix/>
          </a:blip>
          <a:srcRect/>
          <a:stretch/>
        </p:blipFill>
        <p:spPr>
          <a:xfrm>
            <a:off x="279227" y="5676360"/>
            <a:ext cx="946201" cy="783105"/>
          </a:xfrm>
          <a:prstGeom prst="rect">
            <a:avLst/>
          </a:prstGeom>
          <a:noFill/>
          <a:ln>
            <a:noFill/>
          </a:ln>
        </p:spPr>
      </p:pic>
      <p:pic>
        <p:nvPicPr>
          <p:cNvPr id="76" name="Google Shape;146;p17" descr="A picture containing drawing&#10;&#10;Description automatically generated">
            <a:extLst>
              <a:ext uri="{FF2B5EF4-FFF2-40B4-BE49-F238E27FC236}">
                <a16:creationId xmlns:a16="http://schemas.microsoft.com/office/drawing/2014/main" id="{34111A0C-E043-4FFA-B47B-B4632106BBE2}"/>
              </a:ext>
            </a:extLst>
          </p:cNvPr>
          <p:cNvPicPr preferRelativeResize="0"/>
          <p:nvPr/>
        </p:nvPicPr>
        <p:blipFill rotWithShape="1">
          <a:blip r:embed="rId3">
            <a:alphaModFix/>
          </a:blip>
          <a:srcRect/>
          <a:stretch/>
        </p:blipFill>
        <p:spPr>
          <a:xfrm>
            <a:off x="7921292" y="5562612"/>
            <a:ext cx="1021042" cy="874978"/>
          </a:xfrm>
          <a:prstGeom prst="rect">
            <a:avLst/>
          </a:prstGeom>
          <a:noFill/>
          <a:ln>
            <a:noFill/>
          </a:ln>
        </p:spPr>
      </p:pic>
      <p:pic>
        <p:nvPicPr>
          <p:cNvPr id="77" name="Google Shape;147;p17" descr="A picture containing drawing&#10;&#10;Description automatically generated">
            <a:extLst>
              <a:ext uri="{FF2B5EF4-FFF2-40B4-BE49-F238E27FC236}">
                <a16:creationId xmlns:a16="http://schemas.microsoft.com/office/drawing/2014/main" id="{875D7B81-182A-4A0F-9BDE-AEB169D2D9D8}"/>
              </a:ext>
            </a:extLst>
          </p:cNvPr>
          <p:cNvPicPr preferRelativeResize="0"/>
          <p:nvPr/>
        </p:nvPicPr>
        <p:blipFill rotWithShape="1">
          <a:blip r:embed="rId3">
            <a:alphaModFix/>
          </a:blip>
          <a:srcRect/>
          <a:stretch/>
        </p:blipFill>
        <p:spPr>
          <a:xfrm>
            <a:off x="7134298" y="5539116"/>
            <a:ext cx="1021042" cy="874979"/>
          </a:xfrm>
          <a:prstGeom prst="rect">
            <a:avLst/>
          </a:prstGeom>
          <a:noFill/>
          <a:ln>
            <a:noFill/>
          </a:ln>
        </p:spPr>
      </p:pic>
      <p:pic>
        <p:nvPicPr>
          <p:cNvPr id="78" name="Google Shape;148;p17" descr="A picture containing drawing&#10;&#10;Description automatically generated">
            <a:extLst>
              <a:ext uri="{FF2B5EF4-FFF2-40B4-BE49-F238E27FC236}">
                <a16:creationId xmlns:a16="http://schemas.microsoft.com/office/drawing/2014/main" id="{749B1BEB-FE91-418F-AC2D-5498FBDE0342}"/>
              </a:ext>
            </a:extLst>
          </p:cNvPr>
          <p:cNvPicPr preferRelativeResize="0"/>
          <p:nvPr/>
        </p:nvPicPr>
        <p:blipFill rotWithShape="1">
          <a:blip r:embed="rId3">
            <a:alphaModFix/>
          </a:blip>
          <a:srcRect/>
          <a:stretch/>
        </p:blipFill>
        <p:spPr>
          <a:xfrm>
            <a:off x="1123482" y="5620766"/>
            <a:ext cx="1021042" cy="874979"/>
          </a:xfrm>
          <a:prstGeom prst="rect">
            <a:avLst/>
          </a:prstGeom>
          <a:noFill/>
          <a:ln>
            <a:noFill/>
          </a:ln>
        </p:spPr>
      </p:pic>
      <p:pic>
        <p:nvPicPr>
          <p:cNvPr id="79" name="Google Shape;149;p17" descr="A picture containing food&#10;&#10;Description automatically generated">
            <a:extLst>
              <a:ext uri="{FF2B5EF4-FFF2-40B4-BE49-F238E27FC236}">
                <a16:creationId xmlns:a16="http://schemas.microsoft.com/office/drawing/2014/main" id="{E85968E4-F701-46BC-BC66-C7DEF0B377F5}"/>
              </a:ext>
            </a:extLst>
          </p:cNvPr>
          <p:cNvPicPr preferRelativeResize="0"/>
          <p:nvPr/>
        </p:nvPicPr>
        <p:blipFill rotWithShape="1">
          <a:blip r:embed="rId7">
            <a:alphaModFix/>
          </a:blip>
          <a:srcRect/>
          <a:stretch/>
        </p:blipFill>
        <p:spPr>
          <a:xfrm>
            <a:off x="2124572" y="5658860"/>
            <a:ext cx="946201" cy="783105"/>
          </a:xfrm>
          <a:prstGeom prst="rect">
            <a:avLst/>
          </a:prstGeom>
          <a:noFill/>
          <a:ln>
            <a:noFill/>
          </a:ln>
        </p:spPr>
      </p:pic>
      <p:pic>
        <p:nvPicPr>
          <p:cNvPr id="80" name="Google Shape;150;p17" descr="A close up of a sign&#10;&#10;Description automatically generated">
            <a:extLst>
              <a:ext uri="{FF2B5EF4-FFF2-40B4-BE49-F238E27FC236}">
                <a16:creationId xmlns:a16="http://schemas.microsoft.com/office/drawing/2014/main" id="{567BF50B-7E68-436D-898A-3B2ACAE44BDE}"/>
              </a:ext>
            </a:extLst>
          </p:cNvPr>
          <p:cNvPicPr preferRelativeResize="0"/>
          <p:nvPr/>
        </p:nvPicPr>
        <p:blipFill rotWithShape="1">
          <a:blip r:embed="rId2">
            <a:alphaModFix/>
          </a:blip>
          <a:srcRect/>
          <a:stretch/>
        </p:blipFill>
        <p:spPr>
          <a:xfrm>
            <a:off x="6357272" y="5540738"/>
            <a:ext cx="1085191" cy="918727"/>
          </a:xfrm>
          <a:prstGeom prst="rect">
            <a:avLst/>
          </a:prstGeom>
          <a:noFill/>
          <a:ln>
            <a:noFill/>
          </a:ln>
        </p:spPr>
      </p:pic>
      <p:pic>
        <p:nvPicPr>
          <p:cNvPr id="81" name="Google Shape;151;p17" descr="A close up of a sign&#10;&#10;Description automatically generated">
            <a:extLst>
              <a:ext uri="{FF2B5EF4-FFF2-40B4-BE49-F238E27FC236}">
                <a16:creationId xmlns:a16="http://schemas.microsoft.com/office/drawing/2014/main" id="{7503E756-3B89-4E81-A057-0B03BB84FFE3}"/>
              </a:ext>
            </a:extLst>
          </p:cNvPr>
          <p:cNvPicPr preferRelativeResize="0"/>
          <p:nvPr/>
        </p:nvPicPr>
        <p:blipFill rotWithShape="1">
          <a:blip r:embed="rId2">
            <a:alphaModFix/>
          </a:blip>
          <a:srcRect/>
          <a:stretch/>
        </p:blipFill>
        <p:spPr>
          <a:xfrm>
            <a:off x="5530448" y="5540739"/>
            <a:ext cx="1085191" cy="918727"/>
          </a:xfrm>
          <a:prstGeom prst="rect">
            <a:avLst/>
          </a:prstGeom>
          <a:noFill/>
          <a:ln>
            <a:noFill/>
          </a:ln>
        </p:spPr>
      </p:pic>
      <p:sp>
        <p:nvSpPr>
          <p:cNvPr id="82" name="Google Shape;152;p17">
            <a:extLst>
              <a:ext uri="{FF2B5EF4-FFF2-40B4-BE49-F238E27FC236}">
                <a16:creationId xmlns:a16="http://schemas.microsoft.com/office/drawing/2014/main" id="{80FA04DD-A1AC-4A47-B07A-BA2BF4AA705D}"/>
              </a:ext>
            </a:extLst>
          </p:cNvPr>
          <p:cNvSpPr txBox="1"/>
          <p:nvPr/>
        </p:nvSpPr>
        <p:spPr>
          <a:xfrm>
            <a:off x="4338690" y="6395176"/>
            <a:ext cx="1053000" cy="348941"/>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£4 &gt; £5</a:t>
            </a: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p:txBody>
      </p:sp>
    </p:spTree>
    <p:extLst>
      <p:ext uri="{BB962C8B-B14F-4D97-AF65-F5344CB8AC3E}">
        <p14:creationId xmlns:p14="http://schemas.microsoft.com/office/powerpoint/2010/main" val="3220746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fade">
                                      <p:cBhvr>
                                        <p:cTn id="7" dur="1000"/>
                                        <p:tgtEl>
                                          <p:spTgt spid="60"/>
                                        </p:tgtEl>
                                      </p:cBhvr>
                                    </p:animEffect>
                                  </p:childTnLst>
                                </p:cTn>
                              </p:par>
                              <p:par>
                                <p:cTn id="8" presetID="10" presetClass="entr" presetSubtype="0" fill="hold" nodeType="withEffect">
                                  <p:stCondLst>
                                    <p:cond delay="0"/>
                                  </p:stCondLst>
                                  <p:childTnLst>
                                    <p:set>
                                      <p:cBhvr>
                                        <p:cTn id="9" dur="1" fill="hold">
                                          <p:stCondLst>
                                            <p:cond delay="0"/>
                                          </p:stCondLst>
                                        </p:cTn>
                                        <p:tgtEl>
                                          <p:spTgt spid="64"/>
                                        </p:tgtEl>
                                        <p:attrNameLst>
                                          <p:attrName>style.visibility</p:attrName>
                                        </p:attrNameLst>
                                      </p:cBhvr>
                                      <p:to>
                                        <p:strVal val="visible"/>
                                      </p:to>
                                    </p:set>
                                    <p:animEffect transition="in" filter="fade">
                                      <p:cBhvr>
                                        <p:cTn id="10" dur="1000"/>
                                        <p:tgtEl>
                                          <p:spTgt spid="64"/>
                                        </p:tgtEl>
                                      </p:cBhvr>
                                    </p:animEffect>
                                  </p:childTnLst>
                                </p:cTn>
                              </p:par>
                              <p:par>
                                <p:cTn id="11" presetID="10" presetClass="entr" presetSubtype="0" fill="hold" nodeType="withEffect">
                                  <p:stCondLst>
                                    <p:cond delay="0"/>
                                  </p:stCondLst>
                                  <p:childTnLst>
                                    <p:set>
                                      <p:cBhvr>
                                        <p:cTn id="12" dur="1" fill="hold">
                                          <p:stCondLst>
                                            <p:cond delay="0"/>
                                          </p:stCondLst>
                                        </p:cTn>
                                        <p:tgtEl>
                                          <p:spTgt spid="70"/>
                                        </p:tgtEl>
                                        <p:attrNameLst>
                                          <p:attrName>style.visibility</p:attrName>
                                        </p:attrNameLst>
                                      </p:cBhvr>
                                      <p:to>
                                        <p:strVal val="visible"/>
                                      </p:to>
                                    </p:set>
                                    <p:animEffect transition="in" filter="fade">
                                      <p:cBhvr>
                                        <p:cTn id="13" dur="1000"/>
                                        <p:tgtEl>
                                          <p:spTgt spid="7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2"/>
                                        </p:tgtEl>
                                        <p:attrNameLst>
                                          <p:attrName>style.visibility</p:attrName>
                                        </p:attrNameLst>
                                      </p:cBhvr>
                                      <p:to>
                                        <p:strVal val="visible"/>
                                      </p:to>
                                    </p:set>
                                    <p:animEffect transition="in" filter="fade">
                                      <p:cBhvr>
                                        <p:cTn id="16" dur="1000"/>
                                        <p:tgtEl>
                                          <p:spTgt spid="8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4"/>
                                        </p:tgtEl>
                                        <p:attrNameLst>
                                          <p:attrName>style.visibility</p:attrName>
                                        </p:attrNameLst>
                                      </p:cBhvr>
                                      <p:to>
                                        <p:strVal val="visible"/>
                                      </p:to>
                                    </p:set>
                                    <p:animEffect transition="in" filter="fade">
                                      <p:cBhvr>
                                        <p:cTn id="19" dur="10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p:bldP spid="8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1" y="0"/>
            <a:ext cx="9128408" cy="630000"/>
          </a:xfrm>
        </p:spPr>
        <p:txBody>
          <a:bodyPr/>
          <a:lstStyle/>
          <a:p>
            <a:r>
              <a:rPr lang="en-US" dirty="0">
                <a:solidFill>
                  <a:srgbClr val="00628C"/>
                </a:solidFill>
              </a:rPr>
              <a:t> </a:t>
            </a:r>
          </a:p>
        </p:txBody>
      </p:sp>
      <p:sp>
        <p:nvSpPr>
          <p:cNvPr id="19" name="Rectangle 18">
            <a:extLst>
              <a:ext uri="{FF2B5EF4-FFF2-40B4-BE49-F238E27FC236}">
                <a16:creationId xmlns:a16="http://schemas.microsoft.com/office/drawing/2014/main" id="{AC8F8EA3-085A-4A0F-B067-FE415A8216E0}"/>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3" name="TextBox 12">
            <a:extLst>
              <a:ext uri="{FF2B5EF4-FFF2-40B4-BE49-F238E27FC236}">
                <a16:creationId xmlns:a16="http://schemas.microsoft.com/office/drawing/2014/main" id="{379E5FCD-8265-4089-959E-FA3C8B290CB7}"/>
              </a:ext>
            </a:extLst>
          </p:cNvPr>
          <p:cNvSpPr txBox="1"/>
          <p:nvPr/>
        </p:nvSpPr>
        <p:spPr bwMode="auto">
          <a:xfrm>
            <a:off x="336884" y="1305705"/>
            <a:ext cx="7606966" cy="518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2400" dirty="0">
                <a:latin typeface="XCCW Joined 1a" panose="03050602040000000000" pitchFamily="66" charset="0"/>
                <a:ea typeface="Myriad Pro Semibold" charset="0"/>
                <a:cs typeface="Myriad Pro Semibold" charset="0"/>
              </a:rPr>
              <a:t>Year 3:</a:t>
            </a:r>
          </a:p>
          <a:p>
            <a:pPr>
              <a:buClr>
                <a:srgbClr val="82CBDD"/>
              </a:buClr>
              <a:buNone/>
            </a:pPr>
            <a:r>
              <a:rPr lang="en-GB" sz="2400" dirty="0">
                <a:latin typeface="XCCW Joined 1a" panose="03050602040000000000" pitchFamily="66" charset="0"/>
                <a:ea typeface="Myriad Pro Semibold" charset="0"/>
                <a:cs typeface="Myriad Pro Semibold" charset="0"/>
              </a:rPr>
              <a:t>How would you add these two items? What top tips can you remember?</a:t>
            </a:r>
          </a:p>
          <a:p>
            <a:pPr>
              <a:buClr>
                <a:srgbClr val="82CBDD"/>
              </a:buClr>
              <a:buNone/>
            </a:pPr>
            <a:endParaRPr lang="en-GB" sz="2400" dirty="0">
              <a:latin typeface="XCCW Joined 1a" panose="03050602040000000000" pitchFamily="66" charset="0"/>
              <a:ea typeface="Myriad Pro Semibold" charset="0"/>
              <a:cs typeface="Myriad Pro Semibold" charset="0"/>
            </a:endParaRPr>
          </a:p>
          <a:p>
            <a:pPr>
              <a:buClr>
                <a:srgbClr val="82CBDD"/>
              </a:buClr>
              <a:buNone/>
            </a:pPr>
            <a:endParaRPr lang="en-GB" sz="2400" dirty="0">
              <a:latin typeface="XCCW Joined 1a" panose="03050602040000000000" pitchFamily="66" charset="0"/>
              <a:ea typeface="Myriad Pro Semibold" charset="0"/>
              <a:cs typeface="Myriad Pro Semibold" charset="0"/>
            </a:endParaRPr>
          </a:p>
          <a:p>
            <a:pPr>
              <a:buClr>
                <a:srgbClr val="82CBDD"/>
              </a:buClr>
              <a:buNone/>
            </a:pPr>
            <a:endParaRPr lang="en-GB" sz="2400" dirty="0">
              <a:latin typeface="XCCW Joined 1a" panose="03050602040000000000" pitchFamily="66" charset="0"/>
              <a:ea typeface="Myriad Pro Semibold" charset="0"/>
              <a:cs typeface="Myriad Pro Semibold" charset="0"/>
            </a:endParaRPr>
          </a:p>
          <a:p>
            <a:pPr>
              <a:buClr>
                <a:srgbClr val="82CBDD"/>
              </a:buClr>
              <a:buNone/>
            </a:pPr>
            <a:endParaRPr lang="en-GB" sz="2400" dirty="0">
              <a:latin typeface="XCCW Joined 1a" panose="03050602040000000000" pitchFamily="66" charset="0"/>
              <a:ea typeface="Myriad Pro Semibold" charset="0"/>
              <a:cs typeface="Myriad Pro Semibold" charset="0"/>
            </a:endParaRPr>
          </a:p>
          <a:p>
            <a:pPr>
              <a:buClr>
                <a:srgbClr val="82CBDD"/>
              </a:buClr>
              <a:buNone/>
            </a:pPr>
            <a:endParaRPr lang="en-GB" sz="2400" dirty="0">
              <a:latin typeface="XCCW Joined 1a" panose="03050602040000000000" pitchFamily="66" charset="0"/>
              <a:ea typeface="Myriad Pro Semibold" charset="0"/>
              <a:cs typeface="Myriad Pro Semibold" charset="0"/>
            </a:endParaRPr>
          </a:p>
          <a:p>
            <a:pPr>
              <a:buClr>
                <a:srgbClr val="82CBDD"/>
              </a:buClr>
              <a:buNone/>
            </a:pPr>
            <a:r>
              <a:rPr lang="en-GB" sz="2400" dirty="0">
                <a:latin typeface="XCCW Joined 1a" panose="03050602040000000000" pitchFamily="66" charset="0"/>
                <a:ea typeface="Myriad Pro Semibold" charset="0"/>
                <a:cs typeface="Myriad Pro Semibold" charset="0"/>
              </a:rPr>
              <a:t>Year 4:</a:t>
            </a:r>
          </a:p>
          <a:p>
            <a:pPr>
              <a:buClr>
                <a:srgbClr val="82CBDD"/>
              </a:buClr>
              <a:buNone/>
            </a:pPr>
            <a:r>
              <a:rPr lang="en-GB" sz="2400" dirty="0">
                <a:latin typeface="XCCW Joined 1a" panose="03050602040000000000" pitchFamily="66" charset="0"/>
                <a:ea typeface="Myriad Pro Semibold" charset="0"/>
                <a:cs typeface="Myriad Pro Semibold" charset="0"/>
              </a:rPr>
              <a:t>What do look do when you compare amounts of money?</a:t>
            </a:r>
          </a:p>
          <a:p>
            <a:pPr>
              <a:buClr>
                <a:srgbClr val="82CBDD"/>
              </a:buClr>
              <a:buNone/>
            </a:pPr>
            <a:r>
              <a:rPr lang="en-GB" sz="2400" dirty="0">
                <a:latin typeface="XCCW Joined 1a" panose="03050602040000000000" pitchFamily="66" charset="0"/>
                <a:ea typeface="Myriad Pro Semibold" charset="0"/>
                <a:cs typeface="Myriad Pro Semibold" charset="0"/>
              </a:rPr>
              <a:t>Think aloud.</a:t>
            </a:r>
          </a:p>
        </p:txBody>
      </p:sp>
      <p:sp>
        <p:nvSpPr>
          <p:cNvPr id="9" name="TextBox 8">
            <a:extLst>
              <a:ext uri="{FF2B5EF4-FFF2-40B4-BE49-F238E27FC236}">
                <a16:creationId xmlns:a16="http://schemas.microsoft.com/office/drawing/2014/main" id="{DBC64976-C383-4B26-82CF-B4FE7CA600B7}"/>
              </a:ext>
            </a:extLst>
          </p:cNvPr>
          <p:cNvSpPr txBox="1"/>
          <p:nvPr/>
        </p:nvSpPr>
        <p:spPr bwMode="auto">
          <a:xfrm>
            <a:off x="15591" y="44856"/>
            <a:ext cx="1692964"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Talk Task</a:t>
            </a:r>
          </a:p>
        </p:txBody>
      </p:sp>
      <p:pic>
        <p:nvPicPr>
          <p:cNvPr id="6" name="Google Shape;192;p19" descr="A picture containing shirt, drawing&#10;&#10;Description automatically generated">
            <a:extLst>
              <a:ext uri="{FF2B5EF4-FFF2-40B4-BE49-F238E27FC236}">
                <a16:creationId xmlns:a16="http://schemas.microsoft.com/office/drawing/2014/main" id="{635CDB5A-F220-45E8-BFA2-23F616F464AD}"/>
              </a:ext>
            </a:extLst>
          </p:cNvPr>
          <p:cNvPicPr preferRelativeResize="0"/>
          <p:nvPr/>
        </p:nvPicPr>
        <p:blipFill rotWithShape="1">
          <a:blip r:embed="rId3">
            <a:alphaModFix/>
          </a:blip>
          <a:srcRect/>
          <a:stretch/>
        </p:blipFill>
        <p:spPr>
          <a:xfrm>
            <a:off x="6751705" y="2683962"/>
            <a:ext cx="1962650" cy="1444111"/>
          </a:xfrm>
          <a:prstGeom prst="rect">
            <a:avLst/>
          </a:prstGeom>
          <a:noFill/>
          <a:ln>
            <a:noFill/>
          </a:ln>
        </p:spPr>
      </p:pic>
      <p:pic>
        <p:nvPicPr>
          <p:cNvPr id="7" name="Google Shape;193;p19" descr="A picture containing mug&#10;&#10;Description automatically generated">
            <a:extLst>
              <a:ext uri="{FF2B5EF4-FFF2-40B4-BE49-F238E27FC236}">
                <a16:creationId xmlns:a16="http://schemas.microsoft.com/office/drawing/2014/main" id="{BCE6BCDB-F9D7-4757-92F2-423043FF2233}"/>
              </a:ext>
            </a:extLst>
          </p:cNvPr>
          <p:cNvPicPr preferRelativeResize="0"/>
          <p:nvPr/>
        </p:nvPicPr>
        <p:blipFill rotWithShape="1">
          <a:blip r:embed="rId4">
            <a:alphaModFix/>
          </a:blip>
          <a:srcRect/>
          <a:stretch/>
        </p:blipFill>
        <p:spPr>
          <a:xfrm>
            <a:off x="5011225" y="2631825"/>
            <a:ext cx="1746201" cy="1594350"/>
          </a:xfrm>
          <a:prstGeom prst="rect">
            <a:avLst/>
          </a:prstGeom>
          <a:noFill/>
          <a:ln>
            <a:noFill/>
          </a:ln>
        </p:spPr>
      </p:pic>
      <p:sp>
        <p:nvSpPr>
          <p:cNvPr id="8" name="Google Shape;194;p19">
            <a:extLst>
              <a:ext uri="{FF2B5EF4-FFF2-40B4-BE49-F238E27FC236}">
                <a16:creationId xmlns:a16="http://schemas.microsoft.com/office/drawing/2014/main" id="{17C0523B-CC0E-4A50-A13A-6A8C83D21256}"/>
              </a:ext>
            </a:extLst>
          </p:cNvPr>
          <p:cNvSpPr txBox="1"/>
          <p:nvPr/>
        </p:nvSpPr>
        <p:spPr>
          <a:xfrm>
            <a:off x="7015263" y="4369054"/>
            <a:ext cx="1852011" cy="324196"/>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rPr>
              <a:t>£6 and 90p</a:t>
            </a:r>
            <a:endParaRPr kumimoji="0" sz="18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endParaRPr>
          </a:p>
        </p:txBody>
      </p:sp>
      <p:sp>
        <p:nvSpPr>
          <p:cNvPr id="10" name="Google Shape;195;p19">
            <a:extLst>
              <a:ext uri="{FF2B5EF4-FFF2-40B4-BE49-F238E27FC236}">
                <a16:creationId xmlns:a16="http://schemas.microsoft.com/office/drawing/2014/main" id="{C8432964-A83D-46D2-9E28-34131B792E01}"/>
              </a:ext>
            </a:extLst>
          </p:cNvPr>
          <p:cNvSpPr txBox="1"/>
          <p:nvPr/>
        </p:nvSpPr>
        <p:spPr>
          <a:xfrm>
            <a:off x="4995963" y="4369054"/>
            <a:ext cx="1852011" cy="324196"/>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£7 and 45p</a:t>
            </a:r>
            <a:endParaRPr kumimoji="0"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Tree>
    <p:extLst>
      <p:ext uri="{BB962C8B-B14F-4D97-AF65-F5344CB8AC3E}">
        <p14:creationId xmlns:p14="http://schemas.microsoft.com/office/powerpoint/2010/main" val="2407032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dirty="0"/>
          </a:p>
        </p:txBody>
      </p:sp>
      <p:sp>
        <p:nvSpPr>
          <p:cNvPr id="21" name="TextBox 20">
            <a:extLst>
              <a:ext uri="{FF2B5EF4-FFF2-40B4-BE49-F238E27FC236}">
                <a16:creationId xmlns:a16="http://schemas.microsoft.com/office/drawing/2014/main" id="{40999BD1-7EAF-4520-84F2-F66A9EA6B6F1}"/>
              </a:ext>
            </a:extLst>
          </p:cNvPr>
          <p:cNvSpPr txBox="1"/>
          <p:nvPr/>
        </p:nvSpPr>
        <p:spPr bwMode="auto">
          <a:xfrm>
            <a:off x="15591" y="44856"/>
            <a:ext cx="3149324"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Develop Learning</a:t>
            </a:r>
          </a:p>
        </p:txBody>
      </p:sp>
      <p:sp>
        <p:nvSpPr>
          <p:cNvPr id="20" name="Google Shape;214;p21">
            <a:extLst>
              <a:ext uri="{FF2B5EF4-FFF2-40B4-BE49-F238E27FC236}">
                <a16:creationId xmlns:a16="http://schemas.microsoft.com/office/drawing/2014/main" id="{1D896E13-57F2-47F5-BE15-A2CC5CC02CEC}"/>
              </a:ext>
            </a:extLst>
          </p:cNvPr>
          <p:cNvSpPr txBox="1">
            <a:spLocks/>
          </p:cNvSpPr>
          <p:nvPr/>
        </p:nvSpPr>
        <p:spPr>
          <a:xfrm>
            <a:off x="15591" y="674856"/>
            <a:ext cx="11527800" cy="3264900"/>
          </a:xfrm>
          <a:prstGeom prst="rect">
            <a:avLst/>
          </a:prstGeom>
          <a:noFill/>
          <a:ln>
            <a:noFill/>
          </a:ln>
        </p:spPr>
        <p:txBody>
          <a:bodyPr spcFirstLastPara="1" wrap="square" lIns="91425" tIns="45700" rIns="91425" bIns="45700" anchor="t" anchorCtr="0">
            <a:noAutofit/>
          </a:bodyPr>
          <a:lstStyle>
            <a:lvl1pPr marL="342900" indent="-342900" algn="l" rtl="0" eaLnBrk="1" fontAlgn="base" hangingPunct="1">
              <a:spcBef>
                <a:spcPct val="20000"/>
              </a:spcBef>
              <a:spcAft>
                <a:spcPct val="0"/>
              </a:spcAft>
              <a:buClr>
                <a:schemeClr val="tx2"/>
              </a:buClr>
              <a:buFont typeface="Arial" charset="0"/>
              <a:defRPr sz="2800">
                <a:solidFill>
                  <a:schemeClr val="tx1"/>
                </a:solidFill>
                <a:latin typeface="Myriad Pro" charset="0"/>
                <a:ea typeface="Myriad Pro" charset="0"/>
                <a:cs typeface="Myriad Pro" charset="0"/>
              </a:defRPr>
            </a:lvl1pPr>
            <a:lvl2pPr marL="742950" indent="-285750" algn="l" rtl="0" eaLnBrk="1" fontAlgn="base" hangingPunct="1">
              <a:spcBef>
                <a:spcPct val="20000"/>
              </a:spcBef>
              <a:spcAft>
                <a:spcPct val="0"/>
              </a:spcAft>
              <a:buClr>
                <a:srgbClr val="82CBDD"/>
              </a:buClr>
              <a:buFont typeface="Arial" charset="0"/>
              <a:buChar char="●"/>
              <a:defRPr sz="2400">
                <a:solidFill>
                  <a:schemeClr val="tx1"/>
                </a:solidFill>
                <a:latin typeface="Myriad Pro" charset="0"/>
                <a:ea typeface="Myriad Pro" charset="0"/>
                <a:cs typeface="Myriad Pro" charset="0"/>
              </a:defRPr>
            </a:lvl2pPr>
            <a:lvl3pPr marL="1143000" indent="-228600" algn="l" rtl="0" eaLnBrk="1" fontAlgn="base" hangingPunct="1">
              <a:spcBef>
                <a:spcPct val="20000"/>
              </a:spcBef>
              <a:spcAft>
                <a:spcPct val="0"/>
              </a:spcAft>
              <a:buClr>
                <a:srgbClr val="00628C"/>
              </a:buClr>
              <a:buFont typeface="Arial" charset="0"/>
              <a:buChar char="–"/>
              <a:defRPr sz="2000">
                <a:solidFill>
                  <a:schemeClr val="tx1"/>
                </a:solidFill>
                <a:latin typeface="Myriad Pro" charset="0"/>
                <a:ea typeface="Myriad Pro" charset="0"/>
                <a:cs typeface="Myriad Pro" charset="0"/>
              </a:defRPr>
            </a:lvl3pPr>
            <a:lvl4pPr marL="1600200" indent="-228600" algn="l" rtl="0" eaLnBrk="1" fontAlgn="base" hangingPunct="1">
              <a:spcBef>
                <a:spcPct val="20000"/>
              </a:spcBef>
              <a:spcAft>
                <a:spcPct val="0"/>
              </a:spcAft>
              <a:buClr>
                <a:schemeClr val="accent2"/>
              </a:buClr>
              <a:buFont typeface="Arial" charset="0"/>
              <a:buChar char="●"/>
              <a:defRPr sz="1900">
                <a:solidFill>
                  <a:schemeClr val="tx1"/>
                </a:solidFill>
                <a:latin typeface="+mn-lt"/>
              </a:defRPr>
            </a:lvl4pPr>
            <a:lvl5pPr marL="20574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5pPr>
            <a:lvl6pPr marL="25146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6pPr>
            <a:lvl7pPr marL="29718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7pPr>
            <a:lvl8pPr marL="34290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8pPr>
            <a:lvl9pPr marL="38862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9pPr>
          </a:lstStyle>
          <a:p>
            <a:pPr marL="0" indent="0">
              <a:lnSpc>
                <a:spcPct val="150000"/>
              </a:lnSpc>
              <a:spcBef>
                <a:spcPts val="0"/>
              </a:spcBef>
              <a:spcAft>
                <a:spcPts val="0"/>
              </a:spcAft>
              <a:buClr>
                <a:schemeClr val="dk1"/>
              </a:buClr>
              <a:buSzPts val="1800"/>
              <a:buNone/>
            </a:pPr>
            <a:r>
              <a:rPr lang="en-GB" sz="1800" kern="0" dirty="0"/>
              <a:t>Henry visits the bakery with £3.</a:t>
            </a:r>
          </a:p>
          <a:p>
            <a:pPr marL="0" indent="0">
              <a:lnSpc>
                <a:spcPct val="150000"/>
              </a:lnSpc>
              <a:spcBef>
                <a:spcPts val="0"/>
              </a:spcBef>
              <a:spcAft>
                <a:spcPts val="0"/>
              </a:spcAft>
              <a:buClr>
                <a:schemeClr val="dk1"/>
              </a:buClr>
              <a:buSzPts val="1800"/>
              <a:buNone/>
            </a:pPr>
            <a:endParaRPr lang="en-GB" sz="1800" kern="0" dirty="0"/>
          </a:p>
          <a:p>
            <a:pPr marL="0" indent="0">
              <a:lnSpc>
                <a:spcPct val="150000"/>
              </a:lnSpc>
              <a:spcBef>
                <a:spcPts val="0"/>
              </a:spcBef>
              <a:spcAft>
                <a:spcPts val="0"/>
              </a:spcAft>
              <a:buClr>
                <a:schemeClr val="dk1"/>
              </a:buClr>
              <a:buSzPts val="1800"/>
              <a:buNone/>
            </a:pPr>
            <a:endParaRPr lang="en-GB" sz="1800" kern="0" dirty="0"/>
          </a:p>
          <a:p>
            <a:pPr marL="0" indent="0">
              <a:lnSpc>
                <a:spcPct val="150000"/>
              </a:lnSpc>
              <a:spcBef>
                <a:spcPts val="0"/>
              </a:spcBef>
              <a:spcAft>
                <a:spcPts val="0"/>
              </a:spcAft>
              <a:buClr>
                <a:schemeClr val="dk1"/>
              </a:buClr>
              <a:buSzPts val="1800"/>
              <a:buNone/>
            </a:pPr>
            <a:endParaRPr lang="en-GB" sz="1800" kern="0" dirty="0"/>
          </a:p>
          <a:p>
            <a:pPr marL="0" indent="0">
              <a:lnSpc>
                <a:spcPct val="150000"/>
              </a:lnSpc>
              <a:spcBef>
                <a:spcPts val="0"/>
              </a:spcBef>
              <a:spcAft>
                <a:spcPts val="0"/>
              </a:spcAft>
              <a:buClr>
                <a:schemeClr val="dk1"/>
              </a:buClr>
              <a:buSzPts val="1800"/>
              <a:buNone/>
            </a:pPr>
            <a:endParaRPr lang="en-GB" sz="1800" kern="0" dirty="0"/>
          </a:p>
          <a:p>
            <a:pPr marL="0" indent="0">
              <a:lnSpc>
                <a:spcPct val="150000"/>
              </a:lnSpc>
              <a:spcBef>
                <a:spcPts val="0"/>
              </a:spcBef>
              <a:spcAft>
                <a:spcPts val="0"/>
              </a:spcAft>
              <a:buClr>
                <a:schemeClr val="dk1"/>
              </a:buClr>
              <a:buSzPts val="1800"/>
              <a:buNone/>
            </a:pPr>
            <a:endParaRPr lang="en-GB" sz="1800" kern="0" dirty="0"/>
          </a:p>
          <a:p>
            <a:pPr marL="0" indent="0">
              <a:lnSpc>
                <a:spcPct val="150000"/>
              </a:lnSpc>
              <a:spcBef>
                <a:spcPts val="0"/>
              </a:spcBef>
              <a:spcAft>
                <a:spcPts val="0"/>
              </a:spcAft>
              <a:buClr>
                <a:schemeClr val="dk1"/>
              </a:buClr>
              <a:buSzPts val="1800"/>
              <a:buNone/>
            </a:pPr>
            <a:r>
              <a:rPr lang="en-GB" sz="1800" kern="0" dirty="0"/>
              <a:t>What two items could he buy with £3?</a:t>
            </a:r>
          </a:p>
        </p:txBody>
      </p:sp>
      <p:pic>
        <p:nvPicPr>
          <p:cNvPr id="22" name="Google Shape;217;p21">
            <a:extLst>
              <a:ext uri="{FF2B5EF4-FFF2-40B4-BE49-F238E27FC236}">
                <a16:creationId xmlns:a16="http://schemas.microsoft.com/office/drawing/2014/main" id="{31E38CB9-9911-4C0B-B148-53B86AB61FBC}"/>
              </a:ext>
            </a:extLst>
          </p:cNvPr>
          <p:cNvPicPr preferRelativeResize="0"/>
          <p:nvPr/>
        </p:nvPicPr>
        <p:blipFill>
          <a:blip r:embed="rId2">
            <a:alphaModFix/>
          </a:blip>
          <a:stretch>
            <a:fillRect/>
          </a:stretch>
        </p:blipFill>
        <p:spPr>
          <a:xfrm>
            <a:off x="474596" y="1203755"/>
            <a:ext cx="1146205" cy="1215857"/>
          </a:xfrm>
          <a:prstGeom prst="rect">
            <a:avLst/>
          </a:prstGeom>
          <a:noFill/>
          <a:ln>
            <a:noFill/>
          </a:ln>
        </p:spPr>
      </p:pic>
      <p:pic>
        <p:nvPicPr>
          <p:cNvPr id="23" name="Google Shape;218;p21">
            <a:extLst>
              <a:ext uri="{FF2B5EF4-FFF2-40B4-BE49-F238E27FC236}">
                <a16:creationId xmlns:a16="http://schemas.microsoft.com/office/drawing/2014/main" id="{29532A15-FECB-4116-9B2D-784FE340E792}"/>
              </a:ext>
            </a:extLst>
          </p:cNvPr>
          <p:cNvPicPr preferRelativeResize="0"/>
          <p:nvPr/>
        </p:nvPicPr>
        <p:blipFill>
          <a:blip r:embed="rId3">
            <a:alphaModFix/>
          </a:blip>
          <a:stretch>
            <a:fillRect/>
          </a:stretch>
        </p:blipFill>
        <p:spPr>
          <a:xfrm>
            <a:off x="2941903" y="1203855"/>
            <a:ext cx="1000444" cy="1269552"/>
          </a:xfrm>
          <a:prstGeom prst="rect">
            <a:avLst/>
          </a:prstGeom>
          <a:noFill/>
          <a:ln>
            <a:noFill/>
          </a:ln>
        </p:spPr>
      </p:pic>
      <p:pic>
        <p:nvPicPr>
          <p:cNvPr id="24" name="Google Shape;219;p21">
            <a:extLst>
              <a:ext uri="{FF2B5EF4-FFF2-40B4-BE49-F238E27FC236}">
                <a16:creationId xmlns:a16="http://schemas.microsoft.com/office/drawing/2014/main" id="{5ECC310D-4F32-49CA-A4E8-CDEA251D291B}"/>
              </a:ext>
            </a:extLst>
          </p:cNvPr>
          <p:cNvPicPr preferRelativeResize="0"/>
          <p:nvPr/>
        </p:nvPicPr>
        <p:blipFill rotWithShape="1">
          <a:blip r:embed="rId4">
            <a:alphaModFix/>
          </a:blip>
          <a:srcRect l="7923" t="25755" r="16105"/>
          <a:stretch/>
        </p:blipFill>
        <p:spPr>
          <a:xfrm>
            <a:off x="5111048" y="1203855"/>
            <a:ext cx="1060187" cy="903491"/>
          </a:xfrm>
          <a:prstGeom prst="rect">
            <a:avLst/>
          </a:prstGeom>
          <a:noFill/>
          <a:ln>
            <a:noFill/>
          </a:ln>
        </p:spPr>
      </p:pic>
      <p:pic>
        <p:nvPicPr>
          <p:cNvPr id="25" name="Google Shape;220;p21">
            <a:extLst>
              <a:ext uri="{FF2B5EF4-FFF2-40B4-BE49-F238E27FC236}">
                <a16:creationId xmlns:a16="http://schemas.microsoft.com/office/drawing/2014/main" id="{B4B8C3D8-2DF4-40B4-9278-83D1E38A0192}"/>
              </a:ext>
            </a:extLst>
          </p:cNvPr>
          <p:cNvPicPr preferRelativeResize="0"/>
          <p:nvPr/>
        </p:nvPicPr>
        <p:blipFill>
          <a:blip r:embed="rId5">
            <a:alphaModFix/>
          </a:blip>
          <a:stretch>
            <a:fillRect/>
          </a:stretch>
        </p:blipFill>
        <p:spPr>
          <a:xfrm>
            <a:off x="7644736" y="1203855"/>
            <a:ext cx="1000443" cy="1240019"/>
          </a:xfrm>
          <a:prstGeom prst="rect">
            <a:avLst/>
          </a:prstGeom>
          <a:noFill/>
          <a:ln>
            <a:noFill/>
          </a:ln>
        </p:spPr>
      </p:pic>
      <p:sp>
        <p:nvSpPr>
          <p:cNvPr id="26" name="Google Shape;221;p21">
            <a:extLst>
              <a:ext uri="{FF2B5EF4-FFF2-40B4-BE49-F238E27FC236}">
                <a16:creationId xmlns:a16="http://schemas.microsoft.com/office/drawing/2014/main" id="{E34C1BEF-1359-478F-AF9E-1E7F97B56C28}"/>
              </a:ext>
            </a:extLst>
          </p:cNvPr>
          <p:cNvSpPr txBox="1"/>
          <p:nvPr/>
        </p:nvSpPr>
        <p:spPr>
          <a:xfrm>
            <a:off x="267341" y="2587281"/>
            <a:ext cx="1658100" cy="3852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i="0" u="none" strike="noStrike" kern="0" cap="none" spc="0" normalizeH="0" baseline="0" noProof="0">
                <a:ln>
                  <a:noFill/>
                </a:ln>
                <a:solidFill>
                  <a:srgbClr val="000000"/>
                </a:solidFill>
                <a:effectLst/>
                <a:uLnTx/>
                <a:uFillTx/>
                <a:latin typeface="Century Gothic"/>
                <a:ea typeface="Century Gothic"/>
                <a:cs typeface="Century Gothic"/>
                <a:sym typeface="Century Gothic"/>
              </a:rPr>
              <a:t> £1 and 40p</a:t>
            </a:r>
            <a:endParaRPr kumimoji="0" sz="180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7" name="Google Shape;222;p21">
            <a:extLst>
              <a:ext uri="{FF2B5EF4-FFF2-40B4-BE49-F238E27FC236}">
                <a16:creationId xmlns:a16="http://schemas.microsoft.com/office/drawing/2014/main" id="{017F5AF8-256E-4B76-AC51-975F6E799649}"/>
              </a:ext>
            </a:extLst>
          </p:cNvPr>
          <p:cNvSpPr txBox="1"/>
          <p:nvPr/>
        </p:nvSpPr>
        <p:spPr>
          <a:xfrm>
            <a:off x="2629541" y="2587381"/>
            <a:ext cx="1658100" cy="3852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i="0" u="none" strike="noStrike" kern="0" cap="none" spc="0" normalizeH="0" baseline="0" noProof="0">
                <a:ln>
                  <a:noFill/>
                </a:ln>
                <a:solidFill>
                  <a:srgbClr val="000000"/>
                </a:solidFill>
                <a:effectLst/>
                <a:uLnTx/>
                <a:uFillTx/>
                <a:latin typeface="Century Gothic"/>
                <a:ea typeface="Century Gothic"/>
                <a:cs typeface="Century Gothic"/>
                <a:sym typeface="Century Gothic"/>
              </a:rPr>
              <a:t>£1 and 65p</a:t>
            </a:r>
            <a:endParaRPr kumimoji="0" sz="180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8" name="Google Shape;223;p21">
            <a:extLst>
              <a:ext uri="{FF2B5EF4-FFF2-40B4-BE49-F238E27FC236}">
                <a16:creationId xmlns:a16="http://schemas.microsoft.com/office/drawing/2014/main" id="{386F40EB-0391-4752-AD30-5E2EE3762D32}"/>
              </a:ext>
            </a:extLst>
          </p:cNvPr>
          <p:cNvSpPr txBox="1"/>
          <p:nvPr/>
        </p:nvSpPr>
        <p:spPr>
          <a:xfrm>
            <a:off x="4991741" y="2587381"/>
            <a:ext cx="1658100" cy="3852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i="0" u="none" strike="noStrike" kern="0" cap="none" spc="0" normalizeH="0" baseline="0" noProof="0">
                <a:ln>
                  <a:noFill/>
                </a:ln>
                <a:solidFill>
                  <a:srgbClr val="000000"/>
                </a:solidFill>
                <a:effectLst/>
                <a:uLnTx/>
                <a:uFillTx/>
                <a:latin typeface="Century Gothic"/>
                <a:ea typeface="Century Gothic"/>
                <a:cs typeface="Century Gothic"/>
                <a:sym typeface="Century Gothic"/>
              </a:rPr>
              <a:t>85p</a:t>
            </a:r>
            <a:endParaRPr kumimoji="0" sz="180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9" name="Google Shape;224;p21">
            <a:extLst>
              <a:ext uri="{FF2B5EF4-FFF2-40B4-BE49-F238E27FC236}">
                <a16:creationId xmlns:a16="http://schemas.microsoft.com/office/drawing/2014/main" id="{61C7E604-666E-40FA-B2E6-5CE4073A32A8}"/>
              </a:ext>
            </a:extLst>
          </p:cNvPr>
          <p:cNvSpPr txBox="1"/>
          <p:nvPr/>
        </p:nvSpPr>
        <p:spPr>
          <a:xfrm>
            <a:off x="7353941" y="2587381"/>
            <a:ext cx="1658100" cy="3852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rPr>
              <a:t>£1 and 60p</a:t>
            </a:r>
            <a:endParaRPr kumimoji="0" sz="180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endParaRPr>
          </a:p>
        </p:txBody>
      </p:sp>
      <p:cxnSp>
        <p:nvCxnSpPr>
          <p:cNvPr id="16" name="Straight Connector 15">
            <a:extLst>
              <a:ext uri="{FF2B5EF4-FFF2-40B4-BE49-F238E27FC236}">
                <a16:creationId xmlns:a16="http://schemas.microsoft.com/office/drawing/2014/main" id="{A53FFEA4-336E-4424-90C3-B32646701E48}"/>
              </a:ext>
            </a:extLst>
          </p:cNvPr>
          <p:cNvCxnSpPr>
            <a:cxnSpLocks/>
          </p:cNvCxnSpPr>
          <p:nvPr/>
        </p:nvCxnSpPr>
        <p:spPr bwMode="auto">
          <a:xfrm>
            <a:off x="0" y="3695700"/>
            <a:ext cx="9144000" cy="0"/>
          </a:xfrm>
          <a:prstGeom prst="line">
            <a:avLst/>
          </a:prstGeom>
          <a:ln/>
        </p:spPr>
        <p:style>
          <a:lnRef idx="1">
            <a:schemeClr val="dk1"/>
          </a:lnRef>
          <a:fillRef idx="0">
            <a:schemeClr val="dk1"/>
          </a:fillRef>
          <a:effectRef idx="0">
            <a:schemeClr val="dk1"/>
          </a:effectRef>
          <a:fontRef idx="minor">
            <a:schemeClr val="tx1"/>
          </a:fontRef>
        </p:style>
      </p:cxnSp>
      <p:pic>
        <p:nvPicPr>
          <p:cNvPr id="31" name="Google Shape;169;p19">
            <a:extLst>
              <a:ext uri="{FF2B5EF4-FFF2-40B4-BE49-F238E27FC236}">
                <a16:creationId xmlns:a16="http://schemas.microsoft.com/office/drawing/2014/main" id="{0D94A84C-7BF2-4A9C-B9DF-AC1EB3B62F8B}"/>
              </a:ext>
            </a:extLst>
          </p:cNvPr>
          <p:cNvPicPr preferRelativeResize="0"/>
          <p:nvPr/>
        </p:nvPicPr>
        <p:blipFill>
          <a:blip r:embed="rId6">
            <a:alphaModFix/>
          </a:blip>
          <a:stretch>
            <a:fillRect/>
          </a:stretch>
        </p:blipFill>
        <p:spPr>
          <a:xfrm flipH="1">
            <a:off x="4403262" y="3696930"/>
            <a:ext cx="1390775" cy="1396598"/>
          </a:xfrm>
          <a:prstGeom prst="rect">
            <a:avLst/>
          </a:prstGeom>
          <a:noFill/>
          <a:ln>
            <a:noFill/>
          </a:ln>
        </p:spPr>
      </p:pic>
      <p:pic>
        <p:nvPicPr>
          <p:cNvPr id="32" name="Google Shape;170;p19">
            <a:extLst>
              <a:ext uri="{FF2B5EF4-FFF2-40B4-BE49-F238E27FC236}">
                <a16:creationId xmlns:a16="http://schemas.microsoft.com/office/drawing/2014/main" id="{7A73517F-63BE-4BD0-8535-FDD69F65BFBA}"/>
              </a:ext>
            </a:extLst>
          </p:cNvPr>
          <p:cNvPicPr preferRelativeResize="0"/>
          <p:nvPr/>
        </p:nvPicPr>
        <p:blipFill>
          <a:blip r:embed="rId7">
            <a:alphaModFix/>
          </a:blip>
          <a:stretch>
            <a:fillRect/>
          </a:stretch>
        </p:blipFill>
        <p:spPr>
          <a:xfrm flipH="1">
            <a:off x="442102" y="3691767"/>
            <a:ext cx="1390788" cy="1390800"/>
          </a:xfrm>
          <a:prstGeom prst="rect">
            <a:avLst/>
          </a:prstGeom>
          <a:noFill/>
          <a:ln>
            <a:noFill/>
          </a:ln>
        </p:spPr>
      </p:pic>
      <p:pic>
        <p:nvPicPr>
          <p:cNvPr id="33" name="Google Shape;171;p19">
            <a:extLst>
              <a:ext uri="{FF2B5EF4-FFF2-40B4-BE49-F238E27FC236}">
                <a16:creationId xmlns:a16="http://schemas.microsoft.com/office/drawing/2014/main" id="{A4ED4E4B-813F-4377-B38A-1A84AC0920DD}"/>
              </a:ext>
            </a:extLst>
          </p:cNvPr>
          <p:cNvPicPr preferRelativeResize="0"/>
          <p:nvPr/>
        </p:nvPicPr>
        <p:blipFill>
          <a:blip r:embed="rId8">
            <a:alphaModFix/>
          </a:blip>
          <a:stretch>
            <a:fillRect/>
          </a:stretch>
        </p:blipFill>
        <p:spPr>
          <a:xfrm>
            <a:off x="2487297" y="3701313"/>
            <a:ext cx="1390775" cy="1390775"/>
          </a:xfrm>
          <a:prstGeom prst="rect">
            <a:avLst/>
          </a:prstGeom>
          <a:noFill/>
          <a:ln>
            <a:noFill/>
          </a:ln>
        </p:spPr>
      </p:pic>
      <p:pic>
        <p:nvPicPr>
          <p:cNvPr id="34" name="Google Shape;172;p19">
            <a:extLst>
              <a:ext uri="{FF2B5EF4-FFF2-40B4-BE49-F238E27FC236}">
                <a16:creationId xmlns:a16="http://schemas.microsoft.com/office/drawing/2014/main" id="{3BA50B83-B94E-4A4A-AA08-EDAA0A09E05D}"/>
              </a:ext>
            </a:extLst>
          </p:cNvPr>
          <p:cNvPicPr preferRelativeResize="0"/>
          <p:nvPr/>
        </p:nvPicPr>
        <p:blipFill>
          <a:blip r:embed="rId9">
            <a:alphaModFix/>
          </a:blip>
          <a:stretch>
            <a:fillRect/>
          </a:stretch>
        </p:blipFill>
        <p:spPr>
          <a:xfrm>
            <a:off x="6346007" y="3710037"/>
            <a:ext cx="1390775" cy="1428883"/>
          </a:xfrm>
          <a:prstGeom prst="rect">
            <a:avLst/>
          </a:prstGeom>
          <a:noFill/>
          <a:ln>
            <a:noFill/>
          </a:ln>
        </p:spPr>
      </p:pic>
      <p:sp>
        <p:nvSpPr>
          <p:cNvPr id="35" name="Google Shape;173;p19">
            <a:extLst>
              <a:ext uri="{FF2B5EF4-FFF2-40B4-BE49-F238E27FC236}">
                <a16:creationId xmlns:a16="http://schemas.microsoft.com/office/drawing/2014/main" id="{7D8E98FE-6CE7-4622-9570-B03FCC755010}"/>
              </a:ext>
            </a:extLst>
          </p:cNvPr>
          <p:cNvSpPr/>
          <p:nvPr/>
        </p:nvSpPr>
        <p:spPr>
          <a:xfrm>
            <a:off x="267341" y="5029817"/>
            <a:ext cx="1740300" cy="7557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rtl="0" eaLnBrk="1" fontAlgn="auto" latinLnBrk="0" hangingPunct="1">
              <a:lnSpc>
                <a:spcPct val="115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Green</a:t>
            </a:r>
            <a:endParaRPr kumimoji="0"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a:p>
            <a:pPr marL="0" marR="0" lvl="0" indent="0" algn="ctr" defTabSz="914400" rtl="0" eaLnBrk="1" fontAlgn="auto" latinLnBrk="0" hangingPunct="1">
              <a:lnSpc>
                <a:spcPct val="115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£14.20</a:t>
            </a:r>
            <a:endParaRPr kumimoji="0"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36" name="Google Shape;174;p19">
            <a:extLst>
              <a:ext uri="{FF2B5EF4-FFF2-40B4-BE49-F238E27FC236}">
                <a16:creationId xmlns:a16="http://schemas.microsoft.com/office/drawing/2014/main" id="{BC26801E-8A7C-4F41-BCA9-CBF7290D6141}"/>
              </a:ext>
            </a:extLst>
          </p:cNvPr>
          <p:cNvSpPr/>
          <p:nvPr/>
        </p:nvSpPr>
        <p:spPr>
          <a:xfrm>
            <a:off x="2268848" y="5039350"/>
            <a:ext cx="1740300" cy="7557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rtl="0" eaLnBrk="1" fontAlgn="auto" latinLnBrk="0" hangingPunct="1">
              <a:lnSpc>
                <a:spcPct val="115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Pink</a:t>
            </a:r>
            <a:endParaRPr kumimoji="0"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a:p>
            <a:pPr marL="0" marR="0" lvl="0" indent="0" algn="ctr" defTabSz="914400" rtl="0" eaLnBrk="1" fontAlgn="auto" latinLnBrk="0" hangingPunct="1">
              <a:lnSpc>
                <a:spcPct val="115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120p</a:t>
            </a:r>
            <a:endParaRPr kumimoji="0"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37" name="Google Shape;175;p19">
            <a:extLst>
              <a:ext uri="{FF2B5EF4-FFF2-40B4-BE49-F238E27FC236}">
                <a16:creationId xmlns:a16="http://schemas.microsoft.com/office/drawing/2014/main" id="{6FDE984E-86ED-42DF-ACCC-9FBD1F394639}"/>
              </a:ext>
            </a:extLst>
          </p:cNvPr>
          <p:cNvSpPr/>
          <p:nvPr/>
        </p:nvSpPr>
        <p:spPr>
          <a:xfrm>
            <a:off x="4228488" y="5037880"/>
            <a:ext cx="1740300" cy="7557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rtl="0" eaLnBrk="1" fontAlgn="auto" latinLnBrk="0" hangingPunct="1">
              <a:lnSpc>
                <a:spcPct val="115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Red</a:t>
            </a:r>
            <a:endParaRPr kumimoji="0"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a:p>
            <a:pPr marL="0" marR="0" lvl="0" indent="0" algn="ctr" defTabSz="914400" rtl="0" eaLnBrk="1" fontAlgn="auto" latinLnBrk="0" hangingPunct="1">
              <a:lnSpc>
                <a:spcPct val="115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420p</a:t>
            </a:r>
            <a:endParaRPr kumimoji="0"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38" name="Google Shape;176;p19">
            <a:extLst>
              <a:ext uri="{FF2B5EF4-FFF2-40B4-BE49-F238E27FC236}">
                <a16:creationId xmlns:a16="http://schemas.microsoft.com/office/drawing/2014/main" id="{23B1CA44-59A7-4CEF-B6F7-DD18A7AD9444}"/>
              </a:ext>
            </a:extLst>
          </p:cNvPr>
          <p:cNvSpPr/>
          <p:nvPr/>
        </p:nvSpPr>
        <p:spPr>
          <a:xfrm>
            <a:off x="6171235" y="5009874"/>
            <a:ext cx="1740300" cy="7557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rtl="0" eaLnBrk="1" fontAlgn="auto" latinLnBrk="0" hangingPunct="1">
              <a:lnSpc>
                <a:spcPct val="115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Yellow</a:t>
            </a:r>
            <a:endParaRPr kumimoji="0"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a:p>
            <a:pPr marL="0" marR="0" lvl="0" indent="0" algn="ctr" defTabSz="914400" rtl="0" eaLnBrk="1" fontAlgn="auto" latinLnBrk="0" hangingPunct="1">
              <a:lnSpc>
                <a:spcPct val="115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£0.14</a:t>
            </a:r>
            <a:endParaRPr kumimoji="0"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39" name="TextBox 38">
            <a:extLst>
              <a:ext uri="{FF2B5EF4-FFF2-40B4-BE49-F238E27FC236}">
                <a16:creationId xmlns:a16="http://schemas.microsoft.com/office/drawing/2014/main" id="{7A655735-60D3-478C-930A-6AC391434F11}"/>
              </a:ext>
            </a:extLst>
          </p:cNvPr>
          <p:cNvSpPr txBox="1"/>
          <p:nvPr/>
        </p:nvSpPr>
        <p:spPr bwMode="auto">
          <a:xfrm>
            <a:off x="142875" y="6038850"/>
            <a:ext cx="82391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2400" dirty="0">
                <a:latin typeface="XCCW Joined 1a" panose="03050602040000000000" pitchFamily="66" charset="0"/>
                <a:ea typeface="Myriad Pro Semibold" charset="0"/>
                <a:cs typeface="Myriad Pro Semibold" charset="0"/>
              </a:rPr>
              <a:t>Put these amounts in ascending order.</a:t>
            </a:r>
          </a:p>
        </p:txBody>
      </p:sp>
    </p:spTree>
    <p:extLst>
      <p:ext uri="{BB962C8B-B14F-4D97-AF65-F5344CB8AC3E}">
        <p14:creationId xmlns:p14="http://schemas.microsoft.com/office/powerpoint/2010/main" val="3116909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 </a:t>
            </a:r>
            <a:endParaRPr lang="en-US" dirty="0">
              <a:solidFill>
                <a:srgbClr val="00628C"/>
              </a:solidFill>
            </a:endParaRPr>
          </a:p>
        </p:txBody>
      </p:sp>
      <p:sp>
        <p:nvSpPr>
          <p:cNvPr id="8" name="TextBox 7">
            <a:extLst>
              <a:ext uri="{FF2B5EF4-FFF2-40B4-BE49-F238E27FC236}">
                <a16:creationId xmlns:a16="http://schemas.microsoft.com/office/drawing/2014/main" id="{6014C65D-FBC4-42A6-8370-0BB29BAC8FCD}"/>
              </a:ext>
            </a:extLst>
          </p:cNvPr>
          <p:cNvSpPr txBox="1"/>
          <p:nvPr/>
        </p:nvSpPr>
        <p:spPr bwMode="auto">
          <a:xfrm>
            <a:off x="117191" y="45800"/>
            <a:ext cx="3174202"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Independent Task</a:t>
            </a:r>
          </a:p>
        </p:txBody>
      </p:sp>
      <p:sp>
        <p:nvSpPr>
          <p:cNvPr id="6" name="TextBox 5">
            <a:extLst>
              <a:ext uri="{FF2B5EF4-FFF2-40B4-BE49-F238E27FC236}">
                <a16:creationId xmlns:a16="http://schemas.microsoft.com/office/drawing/2014/main" id="{C27CCE3B-90DA-41DE-B765-D4E71FEF5150}"/>
              </a:ext>
            </a:extLst>
          </p:cNvPr>
          <p:cNvSpPr txBox="1"/>
          <p:nvPr/>
        </p:nvSpPr>
        <p:spPr bwMode="auto">
          <a:xfrm>
            <a:off x="719137" y="5038725"/>
            <a:ext cx="7571179"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2000" dirty="0">
                <a:latin typeface="XCCW Joined 1a" panose="03050602040000000000" pitchFamily="66" charset="0"/>
                <a:ea typeface="Myriad Pro Semibold" charset="0"/>
                <a:cs typeface="Myriad Pro Semibold" charset="0"/>
              </a:rPr>
              <a:t>Complete the sheets. </a:t>
            </a:r>
          </a:p>
          <a:p>
            <a:pPr>
              <a:buClr>
                <a:srgbClr val="82CBDD"/>
              </a:buClr>
              <a:buNone/>
            </a:pPr>
            <a:r>
              <a:rPr lang="en-GB" sz="2000" dirty="0">
                <a:latin typeface="XCCW Joined 1a" panose="03050602040000000000" pitchFamily="66" charset="0"/>
                <a:ea typeface="Myriad Pro Semibold" charset="0"/>
                <a:cs typeface="Myriad Pro Semibold" charset="0"/>
              </a:rPr>
              <a:t>You can write on the sheets. </a:t>
            </a:r>
          </a:p>
        </p:txBody>
      </p:sp>
      <p:pic>
        <p:nvPicPr>
          <p:cNvPr id="4" name="Picture 3">
            <a:extLst>
              <a:ext uri="{FF2B5EF4-FFF2-40B4-BE49-F238E27FC236}">
                <a16:creationId xmlns:a16="http://schemas.microsoft.com/office/drawing/2014/main" id="{B4573EAA-2732-4E6E-90D5-CE1644F12882}"/>
              </a:ext>
            </a:extLst>
          </p:cNvPr>
          <p:cNvPicPr>
            <a:picLocks noChangeAspect="1"/>
          </p:cNvPicPr>
          <p:nvPr/>
        </p:nvPicPr>
        <p:blipFill>
          <a:blip r:embed="rId3"/>
          <a:stretch>
            <a:fillRect/>
          </a:stretch>
        </p:blipFill>
        <p:spPr>
          <a:xfrm>
            <a:off x="785812" y="3000375"/>
            <a:ext cx="5743575" cy="1447800"/>
          </a:xfrm>
          <a:prstGeom prst="rect">
            <a:avLst/>
          </a:prstGeom>
        </p:spPr>
      </p:pic>
      <p:pic>
        <p:nvPicPr>
          <p:cNvPr id="7" name="Picture 6">
            <a:extLst>
              <a:ext uri="{FF2B5EF4-FFF2-40B4-BE49-F238E27FC236}">
                <a16:creationId xmlns:a16="http://schemas.microsoft.com/office/drawing/2014/main" id="{3394FC11-151C-4158-82D2-575E2B96E2CE}"/>
              </a:ext>
            </a:extLst>
          </p:cNvPr>
          <p:cNvPicPr>
            <a:picLocks noChangeAspect="1"/>
          </p:cNvPicPr>
          <p:nvPr/>
        </p:nvPicPr>
        <p:blipFill>
          <a:blip r:embed="rId4"/>
          <a:stretch>
            <a:fillRect/>
          </a:stretch>
        </p:blipFill>
        <p:spPr>
          <a:xfrm>
            <a:off x="785812" y="1159570"/>
            <a:ext cx="5743575" cy="1419225"/>
          </a:xfrm>
          <a:prstGeom prst="rect">
            <a:avLst/>
          </a:prstGeom>
        </p:spPr>
      </p:pic>
      <p:sp>
        <p:nvSpPr>
          <p:cNvPr id="10" name="TextBox 9">
            <a:extLst>
              <a:ext uri="{FF2B5EF4-FFF2-40B4-BE49-F238E27FC236}">
                <a16:creationId xmlns:a16="http://schemas.microsoft.com/office/drawing/2014/main" id="{B5F9729D-407C-42E9-A1CD-90F5883EE577}"/>
              </a:ext>
            </a:extLst>
          </p:cNvPr>
          <p:cNvSpPr txBox="1"/>
          <p:nvPr/>
        </p:nvSpPr>
        <p:spPr bwMode="auto">
          <a:xfrm>
            <a:off x="6829425" y="1562100"/>
            <a:ext cx="17145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Year 3</a:t>
            </a:r>
          </a:p>
        </p:txBody>
      </p:sp>
      <p:sp>
        <p:nvSpPr>
          <p:cNvPr id="11" name="TextBox 10">
            <a:extLst>
              <a:ext uri="{FF2B5EF4-FFF2-40B4-BE49-F238E27FC236}">
                <a16:creationId xmlns:a16="http://schemas.microsoft.com/office/drawing/2014/main" id="{70DECDF5-671E-45A6-840D-2E2F3A4C636B}"/>
              </a:ext>
            </a:extLst>
          </p:cNvPr>
          <p:cNvSpPr txBox="1"/>
          <p:nvPr/>
        </p:nvSpPr>
        <p:spPr bwMode="auto">
          <a:xfrm>
            <a:off x="6832991" y="3321795"/>
            <a:ext cx="17145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Year 4</a:t>
            </a:r>
          </a:p>
        </p:txBody>
      </p:sp>
    </p:spTree>
    <p:extLst>
      <p:ext uri="{BB962C8B-B14F-4D97-AF65-F5344CB8AC3E}">
        <p14:creationId xmlns:p14="http://schemas.microsoft.com/office/powerpoint/2010/main" val="2961928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 </a:t>
            </a:r>
            <a:endParaRPr lang="en-US" dirty="0">
              <a:solidFill>
                <a:srgbClr val="00628C"/>
              </a:solidFill>
            </a:endParaRPr>
          </a:p>
        </p:txBody>
      </p:sp>
      <p:sp>
        <p:nvSpPr>
          <p:cNvPr id="8" name="TextBox 7">
            <a:extLst>
              <a:ext uri="{FF2B5EF4-FFF2-40B4-BE49-F238E27FC236}">
                <a16:creationId xmlns:a16="http://schemas.microsoft.com/office/drawing/2014/main" id="{6014C65D-FBC4-42A6-8370-0BB29BAC8FCD}"/>
              </a:ext>
            </a:extLst>
          </p:cNvPr>
          <p:cNvSpPr txBox="1"/>
          <p:nvPr/>
        </p:nvSpPr>
        <p:spPr bwMode="auto">
          <a:xfrm>
            <a:off x="117191" y="45800"/>
            <a:ext cx="3533340"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Lightbulb challenge</a:t>
            </a:r>
          </a:p>
        </p:txBody>
      </p:sp>
      <p:sp>
        <p:nvSpPr>
          <p:cNvPr id="10" name="Rectangle 9">
            <a:extLst>
              <a:ext uri="{FF2B5EF4-FFF2-40B4-BE49-F238E27FC236}">
                <a16:creationId xmlns:a16="http://schemas.microsoft.com/office/drawing/2014/main" id="{D48E4C4D-C457-403D-9855-6524925DAB39}"/>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5" name="Graphic 4" descr="Lightbulb with solid fill">
            <a:extLst>
              <a:ext uri="{FF2B5EF4-FFF2-40B4-BE49-F238E27FC236}">
                <a16:creationId xmlns:a16="http://schemas.microsoft.com/office/drawing/2014/main" id="{F63ACEBB-7D6D-4138-968A-19C8367B5A2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12409" y="82975"/>
            <a:ext cx="914400" cy="914400"/>
          </a:xfrm>
          <a:prstGeom prst="rect">
            <a:avLst/>
          </a:prstGeom>
        </p:spPr>
      </p:pic>
      <p:sp>
        <p:nvSpPr>
          <p:cNvPr id="12" name="TextBox 11">
            <a:extLst>
              <a:ext uri="{FF2B5EF4-FFF2-40B4-BE49-F238E27FC236}">
                <a16:creationId xmlns:a16="http://schemas.microsoft.com/office/drawing/2014/main" id="{D33D38FC-07D3-450A-BC85-96263359E410}"/>
              </a:ext>
            </a:extLst>
          </p:cNvPr>
          <p:cNvSpPr txBox="1"/>
          <p:nvPr/>
        </p:nvSpPr>
        <p:spPr bwMode="auto">
          <a:xfrm>
            <a:off x="117191" y="1697603"/>
            <a:ext cx="810307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None/>
            </a:pPr>
            <a:r>
              <a:rPr lang="en-GB" sz="1800" dirty="0">
                <a:latin typeface="XCCW Joined 1a" panose="03050602040000000000" pitchFamily="66" charset="0"/>
                <a:ea typeface="Myriad Pro Semibold" charset="0"/>
                <a:cs typeface="Myriad Pro Semibold" charset="0"/>
              </a:rPr>
              <a:t>   </a:t>
            </a:r>
          </a:p>
        </p:txBody>
      </p:sp>
    </p:spTree>
    <p:extLst>
      <p:ext uri="{BB962C8B-B14F-4D97-AF65-F5344CB8AC3E}">
        <p14:creationId xmlns:p14="http://schemas.microsoft.com/office/powerpoint/2010/main" val="1127628589"/>
      </p:ext>
    </p:extLst>
  </p:cSld>
  <p:clrMapOvr>
    <a:masterClrMapping/>
  </p:clrMapOvr>
</p:sld>
</file>

<file path=ppt/theme/theme1.xml><?xml version="1.0" encoding="utf-8"?>
<a:theme xmlns:a="http://schemas.openxmlformats.org/drawingml/2006/main" name="nctem1">
  <a:themeElements>
    <a:clrScheme name="Mastery PD">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fontScheme name="nctem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a:spPr>
      <a:bodyPr vert="horz" wrap="square" lIns="91440" tIns="45720" rIns="91440" bIns="45720" numCol="1" rtlCol="0" anchor="t" anchorCtr="0" compatLnSpc="1">
        <a:prstTxWarp prst="textNoShape">
          <a:avLst/>
        </a:prstTxWarp>
        <a:spAutoFit/>
      </a:bodyPr>
      <a:lstStyle>
        <a:defPPr marL="457200" indent="-457200">
          <a:buClr>
            <a:srgbClr val="82CBDD"/>
          </a:buClr>
          <a:defRPr b="1" dirty="0" smtClean="0">
            <a:latin typeface="Myriad Pro Semibold" charset="0"/>
            <a:ea typeface="Myriad Pro Semibold" charset="0"/>
            <a:cs typeface="Myriad Pro Semibold" charset="0"/>
          </a:defRPr>
        </a:defPPr>
      </a:lstStyle>
    </a:txDef>
  </a:objectDefaults>
  <a:extraClrSchemeLst>
    <a:extraClrScheme>
      <a:clrScheme name="nctem1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nctem1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nctem1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nctem1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nctem1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nctem1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nctem1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nctem1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nctem1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nctem1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
      <a:clrScheme name="nctem1 11">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EF33C67A-F54B-477A-A519-5F799D7DBA14}" vid="{F44717A8-41BF-4583-ACC8-94B48B139E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314</Words>
  <Application>Microsoft Office PowerPoint</Application>
  <PresentationFormat>On-screen Show (4:3)</PresentationFormat>
  <Paragraphs>103</Paragraphs>
  <Slides>8</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Century Gothic</vt:lpstr>
      <vt:lpstr>Myriad Pro</vt:lpstr>
      <vt:lpstr>Myriad Pro Semibold</vt:lpstr>
      <vt:lpstr>XCCW Joined 1a</vt:lpstr>
      <vt:lpstr>nctem1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2019-06-19T10:42:03Z</dcterms:created>
  <dcterms:modified xsi:type="dcterms:W3CDTF">2022-01-09T15:30:41Z</dcterms:modified>
</cp:coreProperties>
</file>