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406" r:id="rId3"/>
    <p:sldId id="405" r:id="rId4"/>
    <p:sldId id="270" r:id="rId5"/>
    <p:sldId id="407" r:id="rId6"/>
    <p:sldId id="40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871" autoAdjust="0"/>
  </p:normalViewPr>
  <p:slideViewPr>
    <p:cSldViewPr snapToGrid="0">
      <p:cViewPr varScale="1">
        <p:scale>
          <a:sx n="87" d="100"/>
          <a:sy n="87" d="100"/>
        </p:scale>
        <p:origin x="-138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CABD0-5AF1-4792-9D7C-6F49EBB19DCB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E72B4-9C9E-4057-A383-A954551F5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60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2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1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70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8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65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31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8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58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11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63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E437-9548-49BB-86F7-18D3CF8B28EF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34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AE437-9548-49BB-86F7-18D3CF8B28EF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B83C9-A4EA-42F0-8C5A-C8A7AD21971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077" y="135369"/>
            <a:ext cx="6648450" cy="646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1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Planning your own story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Today, you are going to plan your own story set in the Stone Age.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You will need to think about how your character travels back in time. Will they fall like the book character?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What will they do and see in the Stone Age? Will they meet any interesting people or children?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How will they get back home?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2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57" y="332468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Planning your own story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6" y="1727653"/>
            <a:ext cx="5660571" cy="435133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the story we wrote together, we had eight plot points. You will have four to plan. 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Think about what will happen in each plot point for your story.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Write some details in the plot point boxes.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741" y="130628"/>
            <a:ext cx="4897104" cy="665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68886" y="892629"/>
            <a:ext cx="1436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XCCW Joined 1a" panose="03050602040000000000" pitchFamily="66" charset="0"/>
              </a:rPr>
              <a:t>Going to the Stone Age</a:t>
            </a:r>
            <a:endParaRPr lang="en-GB" dirty="0">
              <a:solidFill>
                <a:srgbClr val="0070C0"/>
              </a:solidFill>
              <a:latin typeface="XCCW Joined 1a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0658" y="2530929"/>
            <a:ext cx="1436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XCCW Joined 1a" panose="03050602040000000000" pitchFamily="66" charset="0"/>
              </a:rPr>
              <a:t>Meeting people</a:t>
            </a:r>
            <a:endParaRPr lang="en-GB" dirty="0">
              <a:solidFill>
                <a:srgbClr val="0070C0"/>
              </a:solidFill>
              <a:latin typeface="XCCW Joined 1a" panose="030506020400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2430" y="3984172"/>
            <a:ext cx="1436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XCCW Joined 1a" panose="03050602040000000000" pitchFamily="66" charset="0"/>
              </a:rPr>
              <a:t>Taking part in Stone Age life</a:t>
            </a:r>
            <a:endParaRPr lang="en-GB" dirty="0">
              <a:solidFill>
                <a:srgbClr val="0070C0"/>
              </a:solidFill>
              <a:latin typeface="XCCW Joined 1a" panose="0305060204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2" y="5535387"/>
            <a:ext cx="1436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XCCW Joined 1a" panose="03050602040000000000" pitchFamily="66" charset="0"/>
              </a:rPr>
              <a:t>Going back home</a:t>
            </a:r>
            <a:endParaRPr lang="en-GB" dirty="0">
              <a:solidFill>
                <a:srgbClr val="0070C0"/>
              </a:solidFill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solidFill>
                  <a:schemeClr val="bg1"/>
                </a:solidFill>
              </a:rPr>
              <a:t>4-6 lenses for your own story</a:t>
            </a:r>
            <a:r>
              <a:rPr lang="en-GB" sz="60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190" y="1629682"/>
            <a:ext cx="9225337" cy="4890861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Need a success criteria for each plot point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br>
              <a:rPr lang="en-GB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The lenses you choose ar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e your steps to success.</a:t>
            </a:r>
          </a:p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We have used these lenses: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Choose 4-6 lenses. You must choose </a:t>
            </a:r>
            <a:br>
              <a:rPr lang="en-GB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from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each tier. 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lc="http://schemas.openxmlformats.org/drawingml/2006/lockedCanvas" id="{00000000-0008-0000-0700-0000530000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55" y="2820327"/>
            <a:ext cx="1179716" cy="9896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lc="http://schemas.openxmlformats.org/drawingml/2006/lockedCanvas" id="{00000000-0008-0000-0700-000051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58" y="2808075"/>
            <a:ext cx="1196215" cy="1001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lc="http://schemas.openxmlformats.org/drawingml/2006/lockedCanvas" id="{00000000-0008-0000-0700-00005B0000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39" y="2808075"/>
            <a:ext cx="1173116" cy="999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lc="http://schemas.openxmlformats.org/drawingml/2006/lockedCanvas" id="{00000000-0008-0000-0600-00005700000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5" y="2808075"/>
            <a:ext cx="1153316" cy="99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a16="http://schemas.microsoft.com/office/drawing/2014/main" xmlns:lc="http://schemas.openxmlformats.org/drawingml/2006/lockedCanvas" id="{00000000-0008-0000-0600-00005400000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16" y="2808075"/>
            <a:ext cx="1199515" cy="99241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26" y="4663772"/>
            <a:ext cx="788092" cy="66474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99" y="4663772"/>
            <a:ext cx="802344" cy="66474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214" y="3810018"/>
            <a:ext cx="829422" cy="70341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969" y="3808810"/>
            <a:ext cx="818021" cy="69616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99" y="3810018"/>
            <a:ext cx="820871" cy="69495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25" y="3803269"/>
            <a:ext cx="810895" cy="68770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t="13940" r="24619" b="26408"/>
          <a:stretch/>
        </p:blipFill>
        <p:spPr bwMode="auto">
          <a:xfrm>
            <a:off x="3598869" y="4589438"/>
            <a:ext cx="982345" cy="797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814" y="1381708"/>
            <a:ext cx="4018186" cy="545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302759" y="1931827"/>
            <a:ext cx="11790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XCCW Joined 1a" panose="03050602040000000000" pitchFamily="66" charset="0"/>
              </a:rPr>
              <a:t>Going to the Stone Age</a:t>
            </a:r>
            <a:endParaRPr lang="en-GB" sz="1400" dirty="0">
              <a:solidFill>
                <a:srgbClr val="0070C0"/>
              </a:solidFill>
              <a:latin typeface="XCCW Joined 1a" panose="03050602040000000000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02759" y="3134605"/>
            <a:ext cx="1179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XCCW Joined 1a" panose="03050602040000000000" pitchFamily="66" charset="0"/>
              </a:rPr>
              <a:t>Meeting people</a:t>
            </a:r>
            <a:endParaRPr lang="en-GB" sz="1400" dirty="0">
              <a:solidFill>
                <a:srgbClr val="0070C0"/>
              </a:solidFill>
              <a:latin typeface="XCCW Joined 1a" panose="03050602040000000000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02758" y="4468146"/>
            <a:ext cx="1179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XCCW Joined 1a" panose="03050602040000000000" pitchFamily="66" charset="0"/>
              </a:rPr>
              <a:t>Taking part in Stone Age life</a:t>
            </a:r>
            <a:endParaRPr lang="en-GB" sz="1400" dirty="0">
              <a:solidFill>
                <a:srgbClr val="0070C0"/>
              </a:solidFill>
              <a:latin typeface="XCCW Joined 1a" panose="03050602040000000000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02757" y="5835921"/>
            <a:ext cx="11790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XCCW Joined 1a" panose="03050602040000000000" pitchFamily="66" charset="0"/>
              </a:rPr>
              <a:t>Going back home</a:t>
            </a:r>
            <a:endParaRPr lang="en-GB" sz="1400" dirty="0">
              <a:solidFill>
                <a:srgbClr val="0070C0"/>
              </a:solidFill>
              <a:latin typeface="XCCW Joined 1a" panose="03050602040000000000" pitchFamily="66" charset="0"/>
            </a:endParaRPr>
          </a:p>
        </p:txBody>
      </p:sp>
      <p:sp>
        <p:nvSpPr>
          <p:cNvPr id="4" name="Down Arrow 3"/>
          <p:cNvSpPr/>
          <p:nvPr/>
        </p:nvSpPr>
        <p:spPr>
          <a:xfrm rot="10800000">
            <a:off x="9481780" y="2113732"/>
            <a:ext cx="598714" cy="1388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5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Good vocabulary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72743" cy="435133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Gather good vocabulary to go with your lens, just like we do when we </a:t>
            </a:r>
            <a:r>
              <a:rPr lang="en-GB" dirty="0" err="1" smtClean="0">
                <a:solidFill>
                  <a:schemeClr val="bg1"/>
                </a:solidFill>
              </a:rPr>
              <a:t>chot</a:t>
            </a:r>
            <a:r>
              <a:rPr lang="en-GB" dirty="0" smtClean="0">
                <a:solidFill>
                  <a:schemeClr val="bg1"/>
                </a:solidFill>
              </a:rPr>
              <a:t> together.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Challenge: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Can you write a super lens sentence, ready to use tomorrow?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814" y="1381708"/>
            <a:ext cx="4018186" cy="545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02759" y="1931827"/>
            <a:ext cx="11790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XCCW Joined 1a" panose="03050602040000000000" pitchFamily="66" charset="0"/>
              </a:rPr>
              <a:t>Going to the Stone Age</a:t>
            </a:r>
            <a:endParaRPr lang="en-GB" sz="1400" dirty="0">
              <a:solidFill>
                <a:srgbClr val="0070C0"/>
              </a:solidFill>
              <a:latin typeface="XCCW Joined 1a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2759" y="3134605"/>
            <a:ext cx="1179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XCCW Joined 1a" panose="03050602040000000000" pitchFamily="66" charset="0"/>
              </a:rPr>
              <a:t>Meeting people</a:t>
            </a:r>
            <a:endParaRPr lang="en-GB" sz="1400" dirty="0">
              <a:solidFill>
                <a:srgbClr val="0070C0"/>
              </a:solidFill>
              <a:latin typeface="XCCW Joined 1a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2758" y="4468146"/>
            <a:ext cx="1179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XCCW Joined 1a" panose="03050602040000000000" pitchFamily="66" charset="0"/>
              </a:rPr>
              <a:t>Taking part in Stone Age life</a:t>
            </a:r>
            <a:endParaRPr lang="en-GB" sz="1400" dirty="0">
              <a:solidFill>
                <a:srgbClr val="0070C0"/>
              </a:solidFill>
              <a:latin typeface="XCCW Joined 1a" panose="030506020400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2757" y="5835921"/>
            <a:ext cx="11790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XCCW Joined 1a" panose="03050602040000000000" pitchFamily="66" charset="0"/>
              </a:rPr>
              <a:t>Going back home</a:t>
            </a:r>
            <a:endParaRPr lang="en-GB" sz="1400" dirty="0">
              <a:solidFill>
                <a:srgbClr val="0070C0"/>
              </a:solidFill>
              <a:latin typeface="XCCW Joined 1a" panose="03050602040000000000" pitchFamily="66" charset="0"/>
            </a:endParaRPr>
          </a:p>
        </p:txBody>
      </p:sp>
      <p:sp>
        <p:nvSpPr>
          <p:cNvPr id="9" name="Down Arrow 8"/>
          <p:cNvSpPr/>
          <p:nvPr/>
        </p:nvSpPr>
        <p:spPr>
          <a:xfrm rot="10800000">
            <a:off x="10182907" y="2113732"/>
            <a:ext cx="598714" cy="1388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4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B8DF83-00AA-47E1-B617-AE33473B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Share and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AE78F3-10FC-4191-91C4-E1204F073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478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Share your work</a:t>
            </a:r>
          </a:p>
          <a:p>
            <a:r>
              <a:rPr lang="en-GB" dirty="0">
                <a:solidFill>
                  <a:schemeClr val="bg1"/>
                </a:solidFill>
              </a:rPr>
              <a:t>What </a:t>
            </a:r>
            <a:r>
              <a:rPr lang="en-GB" dirty="0" smtClean="0">
                <a:solidFill>
                  <a:schemeClr val="bg1"/>
                </a:solidFill>
              </a:rPr>
              <a:t>part do you think will be the most exciting for the reader to read?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What does the class think of the work? </a:t>
            </a:r>
            <a:r>
              <a:rPr lang="en-GB" dirty="0" smtClean="0">
                <a:solidFill>
                  <a:schemeClr val="bg1"/>
                </a:solidFill>
              </a:rPr>
              <a:t>Can we make it even better? 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Which learning zone were you in today? </a:t>
            </a:r>
          </a:p>
          <a:p>
            <a:r>
              <a:rPr lang="en-GB" dirty="0">
                <a:solidFill>
                  <a:schemeClr val="bg1"/>
                </a:solidFill>
              </a:rPr>
              <a:t>Write the letter in the circle on the LI.  </a:t>
            </a:r>
          </a:p>
        </p:txBody>
      </p:sp>
      <p:pic>
        <p:nvPicPr>
          <p:cNvPr id="2050" name="Picture 2" descr="Today's World Read Aloud Day: 'Competing for Attention'">
            <a:extLst>
              <a:ext uri="{FF2B5EF4-FFF2-40B4-BE49-F238E27FC236}">
                <a16:creationId xmlns="" xmlns:a16="http://schemas.microsoft.com/office/drawing/2014/main" id="{6F1ACF95-A36D-4839-A623-30F5E387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28" y="3199008"/>
            <a:ext cx="4764124" cy="225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795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270</Words>
  <Application>Microsoft Office PowerPoint</Application>
  <PresentationFormat>Custom</PresentationFormat>
  <Paragraphs>50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Planning your own story</vt:lpstr>
      <vt:lpstr>Planning your own story</vt:lpstr>
      <vt:lpstr>4-6 lenses for your own story:</vt:lpstr>
      <vt:lpstr>Good vocabulary</vt:lpstr>
      <vt:lpstr>Share and feedback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roberta.cresswell</dc:creator>
  <cp:lastModifiedBy>Danielle Smout</cp:lastModifiedBy>
  <cp:revision>99</cp:revision>
  <dcterms:created xsi:type="dcterms:W3CDTF">2020-07-14T14:52:15Z</dcterms:created>
  <dcterms:modified xsi:type="dcterms:W3CDTF">2022-01-18T16:46:36Z</dcterms:modified>
</cp:coreProperties>
</file>