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1" r:id="rId4"/>
    <p:sldId id="276" r:id="rId5"/>
    <p:sldId id="277" r:id="rId6"/>
    <p:sldId id="27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2EBB-D093-4967-88D1-2256EAF3DADE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AA44-778E-452F-8DD1-1E9B38BE6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475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2EBB-D093-4967-88D1-2256EAF3DADE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AA44-778E-452F-8DD1-1E9B38BE6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572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2EBB-D093-4967-88D1-2256EAF3DADE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AA44-778E-452F-8DD1-1E9B38BE6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10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2EBB-D093-4967-88D1-2256EAF3DADE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AA44-778E-452F-8DD1-1E9B38BE6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97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2EBB-D093-4967-88D1-2256EAF3DADE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AA44-778E-452F-8DD1-1E9B38BE6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390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2EBB-D093-4967-88D1-2256EAF3DADE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AA44-778E-452F-8DD1-1E9B38BE6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99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2EBB-D093-4967-88D1-2256EAF3DADE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AA44-778E-452F-8DD1-1E9B38BE6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631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2EBB-D093-4967-88D1-2256EAF3DADE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AA44-778E-452F-8DD1-1E9B38BE6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47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2EBB-D093-4967-88D1-2256EAF3DADE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AA44-778E-452F-8DD1-1E9B38BE6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67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2EBB-D093-4967-88D1-2256EAF3DADE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AA44-778E-452F-8DD1-1E9B38BE6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389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2EBB-D093-4967-88D1-2256EAF3DADE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AA44-778E-452F-8DD1-1E9B38BE6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213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52EBB-D093-4967-88D1-2256EAF3DADE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8AA44-778E-452F-8DD1-1E9B38BE6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19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en-GB" dirty="0" smtClean="0"/>
              <a:t>Book week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45121"/>
            <a:ext cx="6012668" cy="3700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2053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u="sng" dirty="0" smtClean="0">
                <a:latin typeface="XCCW Joined 1a" panose="03050602040000000000" pitchFamily="66" charset="0"/>
              </a:rPr>
              <a:t>LI: Can I write a letter to an author neatly?</a:t>
            </a:r>
          </a:p>
          <a:p>
            <a:pPr marL="0" indent="0">
              <a:buNone/>
            </a:pPr>
            <a:endParaRPr lang="en-GB" u="sng" dirty="0" smtClean="0">
              <a:latin typeface="XCCW Joined 1a" panose="03050602040000000000" pitchFamily="66" charset="0"/>
            </a:endParaRPr>
          </a:p>
          <a:p>
            <a:pPr marL="0" indent="0">
              <a:buNone/>
            </a:pPr>
            <a:r>
              <a:rPr lang="en-GB" u="sng" dirty="0" smtClean="0">
                <a:latin typeface="XCCW Joined 1a" panose="03050602040000000000" pitchFamily="66" charset="0"/>
              </a:rPr>
              <a:t>Success Criteria:</a:t>
            </a:r>
          </a:p>
          <a:p>
            <a:r>
              <a:rPr lang="en-GB" dirty="0" smtClean="0">
                <a:latin typeface="XCCW Joined 1a" panose="03050602040000000000" pitchFamily="66" charset="0"/>
              </a:rPr>
              <a:t>I can set my letter out correctly</a:t>
            </a:r>
          </a:p>
          <a:p>
            <a:r>
              <a:rPr lang="en-GB" dirty="0" smtClean="0">
                <a:latin typeface="XCCW Joined 1a" panose="03050602040000000000" pitchFamily="66" charset="0"/>
              </a:rPr>
              <a:t>I can copy my letter using my best handwriting</a:t>
            </a:r>
          </a:p>
          <a:p>
            <a:pPr lvl="0"/>
            <a:r>
              <a:rPr lang="en-GB" sz="3000" dirty="0">
                <a:solidFill>
                  <a:prstClr val="black"/>
                </a:solidFill>
                <a:latin typeface="XCCW Joined 1a" panose="03050602040000000000" pitchFamily="66" charset="0"/>
              </a:rPr>
              <a:t>I can </a:t>
            </a:r>
            <a:r>
              <a:rPr lang="en-GB" sz="3000" dirty="0" smtClean="0">
                <a:solidFill>
                  <a:prstClr val="black"/>
                </a:solidFill>
                <a:latin typeface="XCCW Joined 1a" panose="03050602040000000000" pitchFamily="66" charset="0"/>
              </a:rPr>
              <a:t>write for a purpose</a:t>
            </a:r>
            <a:endParaRPr lang="en-GB" sz="3000" dirty="0">
              <a:solidFill>
                <a:prstClr val="black"/>
              </a:solidFill>
              <a:latin typeface="XCCW Joined 1a" panose="03050602040000000000" pitchFamily="66" charset="0"/>
            </a:endParaRPr>
          </a:p>
          <a:p>
            <a:endParaRPr lang="en-GB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630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 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What is the purpose of this letter?</a:t>
            </a:r>
          </a:p>
          <a:p>
            <a:pPr marL="0" indent="0">
              <a:buNone/>
            </a:pPr>
            <a:r>
              <a:rPr lang="en-GB" dirty="0" smtClean="0"/>
              <a:t>How do we need to write it so that the author will enjoy reading it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599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 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What is the purpose of this letter?</a:t>
            </a:r>
          </a:p>
          <a:p>
            <a:pPr marL="0" indent="0">
              <a:buNone/>
            </a:pPr>
            <a:r>
              <a:rPr lang="en-GB" dirty="0" smtClean="0"/>
              <a:t>How do we need to write it so that the author will enjoy reading it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Writing to author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Trying to impress him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Make him want to read it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Write as neatly as possible</a:t>
            </a: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866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8639"/>
            <a:ext cx="4536504" cy="643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090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u="sng" dirty="0" smtClean="0">
                <a:latin typeface="XCCW Joined 1a" panose="03050602040000000000" pitchFamily="66" charset="0"/>
              </a:rPr>
              <a:t>LI: Can I write a letter to an author neatly?</a:t>
            </a:r>
          </a:p>
          <a:p>
            <a:pPr marL="0" indent="0">
              <a:buNone/>
            </a:pPr>
            <a:endParaRPr lang="en-GB" u="sng" dirty="0" smtClean="0">
              <a:latin typeface="XCCW Joined 1a" panose="03050602040000000000" pitchFamily="66" charset="0"/>
            </a:endParaRPr>
          </a:p>
          <a:p>
            <a:pPr marL="0" indent="0">
              <a:buNone/>
            </a:pPr>
            <a:r>
              <a:rPr lang="en-GB" u="sng" dirty="0" smtClean="0">
                <a:latin typeface="XCCW Joined 1a" panose="03050602040000000000" pitchFamily="66" charset="0"/>
              </a:rPr>
              <a:t>Success Criteria:</a:t>
            </a:r>
          </a:p>
          <a:p>
            <a:r>
              <a:rPr lang="en-GB" dirty="0" smtClean="0">
                <a:latin typeface="XCCW Joined 1a" panose="03050602040000000000" pitchFamily="66" charset="0"/>
              </a:rPr>
              <a:t>I can set my letter out correctly</a:t>
            </a:r>
          </a:p>
          <a:p>
            <a:r>
              <a:rPr lang="en-GB" dirty="0" smtClean="0">
                <a:latin typeface="XCCW Joined 1a" panose="03050602040000000000" pitchFamily="66" charset="0"/>
              </a:rPr>
              <a:t>I can copy my letter using my best handwriting</a:t>
            </a:r>
          </a:p>
          <a:p>
            <a:pPr lvl="0"/>
            <a:r>
              <a:rPr lang="en-GB" sz="3000" dirty="0">
                <a:solidFill>
                  <a:prstClr val="black"/>
                </a:solidFill>
                <a:latin typeface="XCCW Joined 1a" panose="03050602040000000000" pitchFamily="66" charset="0"/>
              </a:rPr>
              <a:t>I can </a:t>
            </a:r>
            <a:r>
              <a:rPr lang="en-GB" sz="3000" dirty="0" smtClean="0">
                <a:solidFill>
                  <a:prstClr val="black"/>
                </a:solidFill>
                <a:latin typeface="XCCW Joined 1a" panose="03050602040000000000" pitchFamily="66" charset="0"/>
              </a:rPr>
              <a:t>write for a purpose</a:t>
            </a:r>
            <a:endParaRPr lang="en-GB" sz="3000" dirty="0">
              <a:solidFill>
                <a:prstClr val="black"/>
              </a:solidFill>
              <a:latin typeface="XCCW Joined 1a" panose="03050602040000000000" pitchFamily="66" charset="0"/>
            </a:endParaRPr>
          </a:p>
          <a:p>
            <a:endParaRPr lang="en-GB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539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146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Book week</vt:lpstr>
      <vt:lpstr>PowerPoint Presentation</vt:lpstr>
      <vt:lpstr>Class discussion</vt:lpstr>
      <vt:lpstr>Class discussion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week</dc:title>
  <dc:creator>local_admin</dc:creator>
  <cp:lastModifiedBy>local_admin</cp:lastModifiedBy>
  <cp:revision>18</cp:revision>
  <dcterms:created xsi:type="dcterms:W3CDTF">2022-02-11T15:14:16Z</dcterms:created>
  <dcterms:modified xsi:type="dcterms:W3CDTF">2022-02-23T15:40:09Z</dcterms:modified>
</cp:coreProperties>
</file>