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9" r:id="rId2"/>
    <p:sldId id="743" r:id="rId3"/>
    <p:sldId id="757" r:id="rId4"/>
    <p:sldId id="681" r:id="rId5"/>
    <p:sldId id="758" r:id="rId6"/>
    <p:sldId id="759" r:id="rId7"/>
    <p:sldId id="760" r:id="rId8"/>
    <p:sldId id="761" r:id="rId9"/>
    <p:sldId id="762" r:id="rId10"/>
    <p:sldId id="763" r:id="rId11"/>
    <p:sldId id="764" r:id="rId12"/>
    <p:sldId id="765" r:id="rId13"/>
    <p:sldId id="766" r:id="rId14"/>
    <p:sldId id="767" r:id="rId15"/>
    <p:sldId id="768" r:id="rId16"/>
    <p:sldId id="745" r:id="rId17"/>
    <p:sldId id="769" r:id="rId18"/>
    <p:sldId id="771" r:id="rId19"/>
    <p:sldId id="772" r:id="rId20"/>
    <p:sldId id="724" r:id="rId21"/>
    <p:sldId id="7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388CDA"/>
    <a:srgbClr val="FADF47"/>
    <a:srgbClr val="13BD8A"/>
    <a:srgbClr val="C73A43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64A15-681D-93A0-C32A-82F4AD084A94}" v="11" dt="2020-12-05T19:36:08.601"/>
    <p1510:client id="{BA3E876F-CA7A-6F9F-A3E1-C2EA3643ACC0}" v="70" dt="2020-12-05T17:54:05.173"/>
    <p1510:client id="{BE4B3CFC-069D-1945-5CA8-0654A0853766}" v="81" dt="2020-12-05T19:31:13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eville" userId="S::bneville@ryeprimary.co.uk::640c8c98-081a-4273-8560-82cc0c388080" providerId="AD" clId="Web-{BA3E876F-CA7A-6F9F-A3E1-C2EA3643ACC0}"/>
    <pc:docChg chg="modSld">
      <pc:chgData name="Ben Neville" userId="S::bneville@ryeprimary.co.uk::640c8c98-081a-4273-8560-82cc0c388080" providerId="AD" clId="Web-{BA3E876F-CA7A-6F9F-A3E1-C2EA3643ACC0}" dt="2020-12-05T17:54:04.657" v="68" actId="20577"/>
      <pc:docMkLst>
        <pc:docMk/>
      </pc:docMkLst>
      <pc:sldChg chg="modSp">
        <pc:chgData name="Ben Neville" userId="S::bneville@ryeprimary.co.uk::640c8c98-081a-4273-8560-82cc0c388080" providerId="AD" clId="Web-{BA3E876F-CA7A-6F9F-A3E1-C2EA3643ACC0}" dt="2020-12-05T17:54:04.657" v="67" actId="20577"/>
        <pc:sldMkLst>
          <pc:docMk/>
          <pc:sldMk cId="123409200" sldId="269"/>
        </pc:sldMkLst>
        <pc:spChg chg="mod">
          <ac:chgData name="Ben Neville" userId="S::bneville@ryeprimary.co.uk::640c8c98-081a-4273-8560-82cc0c388080" providerId="AD" clId="Web-{BA3E876F-CA7A-6F9F-A3E1-C2EA3643ACC0}" dt="2020-12-05T17:54:04.657" v="67" actId="20577"/>
          <ac:spMkLst>
            <pc:docMk/>
            <pc:sldMk cId="123409200" sldId="269"/>
            <ac:spMk id="4" creationId="{00000000-0000-0000-0000-000000000000}"/>
          </ac:spMkLst>
        </pc:spChg>
      </pc:sldChg>
    </pc:docChg>
  </pc:docChgLst>
  <pc:docChgLst>
    <pc:chgData name="Ben Neville" userId="S::bneville@ryeprimary.co.uk::640c8c98-081a-4273-8560-82cc0c388080" providerId="AD" clId="Web-{88164A15-681D-93A0-C32A-82F4AD084A94}"/>
    <pc:docChg chg="addSld delSld modSld">
      <pc:chgData name="Ben Neville" userId="S::bneville@ryeprimary.co.uk::640c8c98-081a-4273-8560-82cc0c388080" providerId="AD" clId="Web-{88164A15-681D-93A0-C32A-82F4AD084A94}" dt="2020-12-05T19:36:08.601" v="10" actId="1076"/>
      <pc:docMkLst>
        <pc:docMk/>
      </pc:docMkLst>
      <pc:sldChg chg="modSp">
        <pc:chgData name="Ben Neville" userId="S::bneville@ryeprimary.co.uk::640c8c98-081a-4273-8560-82cc0c388080" providerId="AD" clId="Web-{88164A15-681D-93A0-C32A-82F4AD084A94}" dt="2020-12-05T19:36:08.601" v="10" actId="1076"/>
        <pc:sldMkLst>
          <pc:docMk/>
          <pc:sldMk cId="1552772427" sldId="724"/>
        </pc:sldMkLst>
        <pc:graphicFrameChg chg="mod">
          <ac:chgData name="Ben Neville" userId="S::bneville@ryeprimary.co.uk::640c8c98-081a-4273-8560-82cc0c388080" providerId="AD" clId="Web-{88164A15-681D-93A0-C32A-82F4AD084A94}" dt="2020-12-05T19:36:08.601" v="10" actId="1076"/>
          <ac:graphicFrameMkLst>
            <pc:docMk/>
            <pc:sldMk cId="1552772427" sldId="724"/>
            <ac:graphicFrameMk id="8" creationId="{119E3D9D-62DF-4924-93A0-0850F0CB14D4}"/>
          </ac:graphicFrameMkLst>
        </pc:graphicFrameChg>
        <pc:picChg chg="mod">
          <ac:chgData name="Ben Neville" userId="S::bneville@ryeprimary.co.uk::640c8c98-081a-4273-8560-82cc0c388080" providerId="AD" clId="Web-{88164A15-681D-93A0-C32A-82F4AD084A94}" dt="2020-12-05T19:36:03.945" v="9" actId="1076"/>
          <ac:picMkLst>
            <pc:docMk/>
            <pc:sldMk cId="1552772427" sldId="724"/>
            <ac:picMk id="2" creationId="{8BC07101-77CD-4AE5-988B-DCDEDF3967A0}"/>
          </ac:picMkLst>
        </pc:picChg>
      </pc:sldChg>
      <pc:sldChg chg="addSp new del mod modClrScheme chgLayout">
        <pc:chgData name="Ben Neville" userId="S::bneville@ryeprimary.co.uk::640c8c98-081a-4273-8560-82cc0c388080" providerId="AD" clId="Web-{88164A15-681D-93A0-C32A-82F4AD084A94}" dt="2020-12-05T19:36:02.476" v="5"/>
        <pc:sldMkLst>
          <pc:docMk/>
          <pc:sldMk cId="2628899495" sldId="773"/>
        </pc:sldMkLst>
        <pc:spChg chg="add">
          <ac:chgData name="Ben Neville" userId="S::bneville@ryeprimary.co.uk::640c8c98-081a-4273-8560-82cc0c388080" providerId="AD" clId="Web-{88164A15-681D-93A0-C32A-82F4AD084A94}" dt="2020-12-05T19:35:13.586" v="3"/>
          <ac:spMkLst>
            <pc:docMk/>
            <pc:sldMk cId="2628899495" sldId="773"/>
            <ac:spMk id="3" creationId="{2C5E92B0-DAEE-47FA-A235-659CBD2A782B}"/>
          </ac:spMkLst>
        </pc:spChg>
      </pc:sldChg>
      <pc:sldChg chg="new del">
        <pc:chgData name="Ben Neville" userId="S::bneville@ryeprimary.co.uk::640c8c98-081a-4273-8560-82cc0c388080" providerId="AD" clId="Web-{88164A15-681D-93A0-C32A-82F4AD084A94}" dt="2020-12-05T19:36:02.476" v="4"/>
        <pc:sldMkLst>
          <pc:docMk/>
          <pc:sldMk cId="1066417638" sldId="774"/>
        </pc:sldMkLst>
      </pc:sldChg>
    </pc:docChg>
  </pc:docChgLst>
  <pc:docChgLst>
    <pc:chgData name="Ben Neville" userId="S::bneville@ryeprimary.co.uk::640c8c98-081a-4273-8560-82cc0c388080" providerId="AD" clId="Web-{BE4B3CFC-069D-1945-5CA8-0654A0853766}"/>
    <pc:docChg chg="delSld modSld">
      <pc:chgData name="Ben Neville" userId="S::bneville@ryeprimary.co.uk::640c8c98-081a-4273-8560-82cc0c388080" providerId="AD" clId="Web-{BE4B3CFC-069D-1945-5CA8-0654A0853766}" dt="2020-12-05T19:31:13.561" v="77" actId="20577"/>
      <pc:docMkLst>
        <pc:docMk/>
      </pc:docMkLst>
      <pc:sldChg chg="modSp">
        <pc:chgData name="Ben Neville" userId="S::bneville@ryeprimary.co.uk::640c8c98-081a-4273-8560-82cc0c388080" providerId="AD" clId="Web-{BE4B3CFC-069D-1945-5CA8-0654A0853766}" dt="2020-12-05T18:17:58.284" v="38" actId="20577"/>
        <pc:sldMkLst>
          <pc:docMk/>
          <pc:sldMk cId="123409200" sldId="269"/>
        </pc:sldMkLst>
        <pc:spChg chg="mod">
          <ac:chgData name="Ben Neville" userId="S::bneville@ryeprimary.co.uk::640c8c98-081a-4273-8560-82cc0c388080" providerId="AD" clId="Web-{BE4B3CFC-069D-1945-5CA8-0654A0853766}" dt="2020-12-05T18:17:58.284" v="38" actId="20577"/>
          <ac:spMkLst>
            <pc:docMk/>
            <pc:sldMk cId="123409200" sldId="269"/>
            <ac:spMk id="4" creationId="{00000000-0000-0000-0000-000000000000}"/>
          </ac:spMkLst>
        </pc:spChg>
      </pc:sldChg>
      <pc:sldChg chg="del">
        <pc:chgData name="Ben Neville" userId="S::bneville@ryeprimary.co.uk::640c8c98-081a-4273-8560-82cc0c388080" providerId="AD" clId="Web-{BE4B3CFC-069D-1945-5CA8-0654A0853766}" dt="2020-12-05T18:01:20.255" v="19"/>
        <pc:sldMkLst>
          <pc:docMk/>
          <pc:sldMk cId="1831439676" sldId="465"/>
        </pc:sldMkLst>
      </pc:sldChg>
      <pc:sldChg chg="del">
        <pc:chgData name="Ben Neville" userId="S::bneville@ryeprimary.co.uk::640c8c98-081a-4273-8560-82cc0c388080" providerId="AD" clId="Web-{BE4B3CFC-069D-1945-5CA8-0654A0853766}" dt="2020-12-05T17:56:32.018" v="0"/>
        <pc:sldMkLst>
          <pc:docMk/>
          <pc:sldMk cId="3263769440" sldId="536"/>
        </pc:sldMkLst>
      </pc:sldChg>
      <pc:sldChg chg="addSp modSp">
        <pc:chgData name="Ben Neville" userId="S::bneville@ryeprimary.co.uk::640c8c98-081a-4273-8560-82cc0c388080" providerId="AD" clId="Web-{BE4B3CFC-069D-1945-5CA8-0654A0853766}" dt="2020-12-05T19:30:53.155" v="48" actId="1076"/>
        <pc:sldMkLst>
          <pc:docMk/>
          <pc:sldMk cId="1552772427" sldId="724"/>
        </pc:sldMkLst>
        <pc:spChg chg="mod">
          <ac:chgData name="Ben Neville" userId="S::bneville@ryeprimary.co.uk::640c8c98-081a-4273-8560-82cc0c388080" providerId="AD" clId="Web-{BE4B3CFC-069D-1945-5CA8-0654A0853766}" dt="2020-12-05T19:30:43.171" v="45" actId="20577"/>
          <ac:spMkLst>
            <pc:docMk/>
            <pc:sldMk cId="1552772427" sldId="724"/>
            <ac:spMk id="4" creationId="{8C05C8AC-D2C7-4ABB-8FA8-7049613918CB}"/>
          </ac:spMkLst>
        </pc:spChg>
        <pc:picChg chg="add mod">
          <ac:chgData name="Ben Neville" userId="S::bneville@ryeprimary.co.uk::640c8c98-081a-4273-8560-82cc0c388080" providerId="AD" clId="Web-{BE4B3CFC-069D-1945-5CA8-0654A0853766}" dt="2020-12-05T19:30:53.155" v="48" actId="1076"/>
          <ac:picMkLst>
            <pc:docMk/>
            <pc:sldMk cId="1552772427" sldId="724"/>
            <ac:picMk id="2" creationId="{8BC07101-77CD-4AE5-988B-DCDEDF3967A0}"/>
          </ac:picMkLst>
        </pc:picChg>
      </pc:sldChg>
      <pc:sldChg chg="modSp">
        <pc:chgData name="Ben Neville" userId="S::bneville@ryeprimary.co.uk::640c8c98-081a-4273-8560-82cc0c388080" providerId="AD" clId="Web-{BE4B3CFC-069D-1945-5CA8-0654A0853766}" dt="2020-12-05T17:57:12.284" v="2" actId="20577"/>
        <pc:sldMkLst>
          <pc:docMk/>
          <pc:sldMk cId="3424525644" sldId="743"/>
        </pc:sldMkLst>
        <pc:spChg chg="mod">
          <ac:chgData name="Ben Neville" userId="S::bneville@ryeprimary.co.uk::640c8c98-081a-4273-8560-82cc0c388080" providerId="AD" clId="Web-{BE4B3CFC-069D-1945-5CA8-0654A0853766}" dt="2020-12-05T17:57:12.284" v="2" actId="20577"/>
          <ac:spMkLst>
            <pc:docMk/>
            <pc:sldMk cId="3424525644" sldId="743"/>
            <ac:spMk id="4" creationId="{8C05C8AC-D2C7-4ABB-8FA8-7049613918CB}"/>
          </ac:spMkLst>
        </pc:spChg>
      </pc:sldChg>
      <pc:sldChg chg="addSp modSp">
        <pc:chgData name="Ben Neville" userId="S::bneville@ryeprimary.co.uk::640c8c98-081a-4273-8560-82cc0c388080" providerId="AD" clId="Web-{BE4B3CFC-069D-1945-5CA8-0654A0853766}" dt="2020-12-05T19:31:11.436" v="76" actId="20577"/>
        <pc:sldMkLst>
          <pc:docMk/>
          <pc:sldMk cId="2890817738" sldId="770"/>
        </pc:sldMkLst>
        <pc:spChg chg="mod">
          <ac:chgData name="Ben Neville" userId="S::bneville@ryeprimary.co.uk::640c8c98-081a-4273-8560-82cc0c388080" providerId="AD" clId="Web-{BE4B3CFC-069D-1945-5CA8-0654A0853766}" dt="2020-12-05T19:31:11.436" v="76" actId="20577"/>
          <ac:spMkLst>
            <pc:docMk/>
            <pc:sldMk cId="2890817738" sldId="770"/>
            <ac:spMk id="4" creationId="{8C05C8AC-D2C7-4ABB-8FA8-7049613918CB}"/>
          </ac:spMkLst>
        </pc:spChg>
        <pc:picChg chg="add mod">
          <ac:chgData name="Ben Neville" userId="S::bneville@ryeprimary.co.uk::640c8c98-081a-4273-8560-82cc0c388080" providerId="AD" clId="Web-{BE4B3CFC-069D-1945-5CA8-0654A0853766}" dt="2020-12-05T19:31:02.624" v="50" actId="1076"/>
          <ac:picMkLst>
            <pc:docMk/>
            <pc:sldMk cId="2890817738" sldId="770"/>
            <ac:picMk id="2" creationId="{361CCB43-6353-41AA-9792-BAE5F9A3CD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5 Number: Fractions Lesson 5  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10563976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compare and order fractions that are less than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05/12/2020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5  Number: Fractions Lesson 5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05/12/2020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Number: 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12395"/>
            <a:r>
              <a:rPr lang="en-GB" sz="4800">
                <a:latin typeface="Arial"/>
                <a:cs typeface="Arial"/>
              </a:rPr>
              <a:t>Y5 LI:I can compare and order fractions </a:t>
            </a:r>
            <a:r>
              <a:rPr lang="en-GB" sz="4800" dirty="0">
                <a:latin typeface="Arial"/>
                <a:cs typeface="Arial"/>
              </a:rPr>
              <a:t>that are less than 1. </a:t>
            </a:r>
          </a:p>
          <a:p>
            <a:pPr marL="112395"/>
            <a:r>
              <a:rPr lang="en-GB" sz="4800" dirty="0">
                <a:latin typeface="Arial"/>
                <a:cs typeface="Arial"/>
              </a:rPr>
              <a:t>Y6 (Recap)</a:t>
            </a:r>
          </a:p>
          <a:p>
            <a:pPr marL="112395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Spr2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Sketch bar models to compare each pair of fractions.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A02BA-CF40-4FB3-B915-C5BB7E0F6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253210"/>
            <a:ext cx="6443758" cy="384170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EF7EC85-48AD-407D-82A4-324C35BB945A}"/>
              </a:ext>
            </a:extLst>
          </p:cNvPr>
          <p:cNvSpPr/>
          <p:nvPr/>
        </p:nvSpPr>
        <p:spPr>
          <a:xfrm>
            <a:off x="914400" y="2582201"/>
            <a:ext cx="336177" cy="25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1F9E32-D729-4AD9-AFC9-631BAA77061A}"/>
              </a:ext>
            </a:extLst>
          </p:cNvPr>
          <p:cNvSpPr/>
          <p:nvPr/>
        </p:nvSpPr>
        <p:spPr>
          <a:xfrm>
            <a:off x="914399" y="3788037"/>
            <a:ext cx="336177" cy="23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BDCB31-56FF-49E6-BCA2-0A40DF3792D3}"/>
              </a:ext>
            </a:extLst>
          </p:cNvPr>
          <p:cNvSpPr/>
          <p:nvPr/>
        </p:nvSpPr>
        <p:spPr>
          <a:xfrm>
            <a:off x="914398" y="5124924"/>
            <a:ext cx="336177" cy="23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4AE10-F519-46C5-B577-7A1A56D03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60" y="3637770"/>
            <a:ext cx="255495" cy="2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5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A02BA-CF40-4FB3-B915-C5BB7E0F6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3" y="2253209"/>
            <a:ext cx="6443758" cy="384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Sketch bar models to compare each pair of fractions.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F7EC85-48AD-407D-82A4-324C35BB945A}"/>
              </a:ext>
            </a:extLst>
          </p:cNvPr>
          <p:cNvSpPr/>
          <p:nvPr/>
        </p:nvSpPr>
        <p:spPr>
          <a:xfrm>
            <a:off x="914400" y="2582201"/>
            <a:ext cx="336177" cy="25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1F9E32-D729-4AD9-AFC9-631BAA77061A}"/>
              </a:ext>
            </a:extLst>
          </p:cNvPr>
          <p:cNvSpPr/>
          <p:nvPr/>
        </p:nvSpPr>
        <p:spPr>
          <a:xfrm>
            <a:off x="914399" y="3788037"/>
            <a:ext cx="336177" cy="23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BDCB31-56FF-49E6-BCA2-0A40DF3792D3}"/>
              </a:ext>
            </a:extLst>
          </p:cNvPr>
          <p:cNvSpPr/>
          <p:nvPr/>
        </p:nvSpPr>
        <p:spPr>
          <a:xfrm>
            <a:off x="914398" y="5124924"/>
            <a:ext cx="336177" cy="23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55FD8-2505-4DF1-BE3D-AF4449A4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60" y="3637770"/>
            <a:ext cx="255495" cy="2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6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cubes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BDF9-74CC-42C8-A55C-E8CA025435D2}"/>
              </a:ext>
            </a:extLst>
          </p:cNvPr>
          <p:cNvSpPr txBox="1"/>
          <p:nvPr/>
        </p:nvSpPr>
        <p:spPr>
          <a:xfrm>
            <a:off x="3260451" y="166814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A02BA-CF40-4FB3-B915-C5BB7E0F6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253210"/>
            <a:ext cx="6443758" cy="3841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C28FEC-B6A4-4BAE-9C2A-6CFD9CD630F2}"/>
              </a:ext>
            </a:extLst>
          </p:cNvPr>
          <p:cNvSpPr txBox="1"/>
          <p:nvPr/>
        </p:nvSpPr>
        <p:spPr>
          <a:xfrm>
            <a:off x="2498303" y="166814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9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cubes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670FA-D275-4004-A858-1DB97917C989}"/>
              </a:ext>
            </a:extLst>
          </p:cNvPr>
          <p:cNvSpPr txBox="1"/>
          <p:nvPr/>
        </p:nvSpPr>
        <p:spPr>
          <a:xfrm>
            <a:off x="2498303" y="166814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BDF9-74CC-42C8-A55C-E8CA025435D2}"/>
              </a:ext>
            </a:extLst>
          </p:cNvPr>
          <p:cNvSpPr txBox="1"/>
          <p:nvPr/>
        </p:nvSpPr>
        <p:spPr>
          <a:xfrm>
            <a:off x="3260451" y="166814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A02BA-CF40-4FB3-B915-C5BB7E0F6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253210"/>
            <a:ext cx="6443758" cy="3841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5078D8-1B08-4BAC-B756-FA33D03A669C}"/>
              </a:ext>
            </a:extLst>
          </p:cNvPr>
          <p:cNvSpPr txBox="1"/>
          <p:nvPr/>
        </p:nvSpPr>
        <p:spPr>
          <a:xfrm>
            <a:off x="2378185" y="484807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799B3-2F6A-4FDD-9BE2-AA35E18A2E75}"/>
              </a:ext>
            </a:extLst>
          </p:cNvPr>
          <p:cNvSpPr txBox="1"/>
          <p:nvPr/>
        </p:nvSpPr>
        <p:spPr>
          <a:xfrm>
            <a:off x="3233625" y="484807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DE783-E959-4681-949A-7B48E030D740}"/>
              </a:ext>
            </a:extLst>
          </p:cNvPr>
          <p:cNvSpPr txBox="1"/>
          <p:nvPr/>
        </p:nvSpPr>
        <p:spPr>
          <a:xfrm>
            <a:off x="2859961" y="4840101"/>
            <a:ext cx="400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GB" sz="36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1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cubes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670FA-D275-4004-A858-1DB97917C989}"/>
              </a:ext>
            </a:extLst>
          </p:cNvPr>
          <p:cNvSpPr txBox="1"/>
          <p:nvPr/>
        </p:nvSpPr>
        <p:spPr>
          <a:xfrm>
            <a:off x="2473136" y="166814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BDF9-74CC-42C8-A55C-E8CA025435D2}"/>
              </a:ext>
            </a:extLst>
          </p:cNvPr>
          <p:cNvSpPr txBox="1"/>
          <p:nvPr/>
        </p:nvSpPr>
        <p:spPr>
          <a:xfrm>
            <a:off x="3260451" y="166814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A02BA-CF40-4FB3-B915-C5BB7E0F6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253210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cubes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BDF9-74CC-42C8-A55C-E8CA025435D2}"/>
              </a:ext>
            </a:extLst>
          </p:cNvPr>
          <p:cNvSpPr txBox="1"/>
          <p:nvPr/>
        </p:nvSpPr>
        <p:spPr>
          <a:xfrm>
            <a:off x="3260451" y="166814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A02BA-CF40-4FB3-B915-C5BB7E0F6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253210"/>
            <a:ext cx="6443758" cy="3841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5078D8-1B08-4BAC-B756-FA33D03A669C}"/>
              </a:ext>
            </a:extLst>
          </p:cNvPr>
          <p:cNvSpPr txBox="1"/>
          <p:nvPr/>
        </p:nvSpPr>
        <p:spPr>
          <a:xfrm>
            <a:off x="2378185" y="484807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799B3-2F6A-4FDD-9BE2-AA35E18A2E75}"/>
              </a:ext>
            </a:extLst>
          </p:cNvPr>
          <p:cNvSpPr txBox="1"/>
          <p:nvPr/>
        </p:nvSpPr>
        <p:spPr>
          <a:xfrm>
            <a:off x="3233625" y="484807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DE783-E959-4681-949A-7B48E030D740}"/>
              </a:ext>
            </a:extLst>
          </p:cNvPr>
          <p:cNvSpPr txBox="1"/>
          <p:nvPr/>
        </p:nvSpPr>
        <p:spPr>
          <a:xfrm>
            <a:off x="2859961" y="4840101"/>
            <a:ext cx="400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  <a:p>
            <a:endParaRPr lang="en-GB" sz="36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ED4975-4C46-41F5-B6D7-A6DCE08E417D}"/>
              </a:ext>
            </a:extLst>
          </p:cNvPr>
          <p:cNvSpPr txBox="1"/>
          <p:nvPr/>
        </p:nvSpPr>
        <p:spPr>
          <a:xfrm>
            <a:off x="2473136" y="166814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97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 each group of fractions in order, from smallest to largest.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720F8-5976-4D0F-8A14-CC4D061C9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355311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 each group of fractions in order, from smallest to largest.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720F8-5976-4D0F-8A14-CC4D061C9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355311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9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Kiera wants to compare 3/6 and 3/7.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 says,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how Kiera knows this.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651427D-C3B8-4845-A6A2-AF7EEB8605E9}"/>
              </a:ext>
            </a:extLst>
          </p:cNvPr>
          <p:cNvSpPr/>
          <p:nvPr/>
        </p:nvSpPr>
        <p:spPr>
          <a:xfrm>
            <a:off x="618566" y="2272554"/>
            <a:ext cx="5822576" cy="1680882"/>
          </a:xfrm>
          <a:prstGeom prst="wedgeEllipseCallout">
            <a:avLst>
              <a:gd name="adj1" fmla="val -51092"/>
              <a:gd name="adj2" fmla="val 4638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need to convert these fractions to compare them.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see which is the larger fraction already!</a:t>
            </a:r>
          </a:p>
        </p:txBody>
      </p:sp>
    </p:spTree>
    <p:extLst>
      <p:ext uri="{BB962C8B-B14F-4D97-AF65-F5344CB8AC3E}">
        <p14:creationId xmlns:p14="http://schemas.microsoft.com/office/powerpoint/2010/main" val="3972729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864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Kiera wants to compare 3/6 and 3/7.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 says,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how Kiera knows this.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fractions have the same numerator, so we know that they both have three parts selected.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they have different denominators, so the size of the three parts are different. The fraction with the larger denominator (3/7) has smaller part because it has been split into seven, not six. So, three of those parts are less than three parts of a whole that is split into six.  3/6 is more then 3/7.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651427D-C3B8-4845-A6A2-AF7EEB8605E9}"/>
              </a:ext>
            </a:extLst>
          </p:cNvPr>
          <p:cNvSpPr/>
          <p:nvPr/>
        </p:nvSpPr>
        <p:spPr>
          <a:xfrm>
            <a:off x="618566" y="2272554"/>
            <a:ext cx="5822576" cy="1680882"/>
          </a:xfrm>
          <a:prstGeom prst="wedgeEllipseCallout">
            <a:avLst>
              <a:gd name="adj1" fmla="val -51092"/>
              <a:gd name="adj2" fmla="val 4638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need to convert these fractions to compare them.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see which is the larger fraction already!</a:t>
            </a:r>
          </a:p>
        </p:txBody>
      </p:sp>
    </p:spTree>
    <p:extLst>
      <p:ext uri="{BB962C8B-B14F-4D97-AF65-F5344CB8AC3E}">
        <p14:creationId xmlns:p14="http://schemas.microsoft.com/office/powerpoint/2010/main" val="232149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37197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 dirty="0">
                <a:latin typeface="Arial"/>
                <a:cs typeface="Arial"/>
              </a:rPr>
              <a:t>In focus Task: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10634-A2FE-4ECF-B3EE-502C26EE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6" y="2391564"/>
            <a:ext cx="6443758" cy="3841707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60CDFB4-2550-4B99-AF8A-67F89D5D4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6653"/>
              </p:ext>
            </p:extLst>
          </p:nvPr>
        </p:nvGraphicFramePr>
        <p:xfrm>
          <a:off x="6815667" y="1366896"/>
          <a:ext cx="20066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and order fractions less than 1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equivalent fractions to help me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bar models to show what I know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52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960793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>
                <a:solidFill>
                  <a:srgbClr val="388CDA"/>
                </a:solidFill>
                <a:latin typeface="Arial"/>
                <a:cs typeface="Arial"/>
              </a:rPr>
              <a:t>Lightbulb Challenge:</a:t>
            </a:r>
            <a:endParaRPr lang="en-GB" sz="1400">
              <a:solidFill>
                <a:srgbClr val="388CDA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fraction has a larger denominator, it must be a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larger fraction.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two fractions have the same numerators, the one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smallest denominator is larger.		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			</a:t>
            </a:r>
          </a:p>
          <a:p>
            <a:pPr marL="457200" indent="-457200">
              <a:buAutoNum type="alphaLcParenR" startAt="4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4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two fractions have the same denominators, the one with the smallest numerator is larger.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DE7582-1AB9-43A4-B919-DFD65D175849}"/>
              </a:ext>
            </a:extLst>
          </p:cNvPr>
          <p:cNvSpPr/>
          <p:nvPr/>
        </p:nvSpPr>
        <p:spPr>
          <a:xfrm>
            <a:off x="1584538" y="4641209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367ECE-B371-4997-9EE8-8756D404A95F}"/>
              </a:ext>
            </a:extLst>
          </p:cNvPr>
          <p:cNvSpPr/>
          <p:nvPr/>
        </p:nvSpPr>
        <p:spPr>
          <a:xfrm>
            <a:off x="841589" y="4641210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B14035-12E3-458A-8029-6A293C980E1B}"/>
              </a:ext>
            </a:extLst>
          </p:cNvPr>
          <p:cNvSpPr/>
          <p:nvPr/>
        </p:nvSpPr>
        <p:spPr>
          <a:xfrm>
            <a:off x="869945" y="3132652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ECA8B9-F7C2-4ACB-8150-A1923CB00038}"/>
              </a:ext>
            </a:extLst>
          </p:cNvPr>
          <p:cNvSpPr/>
          <p:nvPr/>
        </p:nvSpPr>
        <p:spPr>
          <a:xfrm>
            <a:off x="1778386" y="3100843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19E3D9D-62DF-4924-93A0-0850F0CB1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88992"/>
              </p:ext>
            </p:extLst>
          </p:nvPr>
        </p:nvGraphicFramePr>
        <p:xfrm>
          <a:off x="7092758" y="1286078"/>
          <a:ext cx="20066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and order fractions less than 1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equivalent fractions to help me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bar models to show what I know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  <p:pic>
        <p:nvPicPr>
          <p:cNvPr id="2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8BC07101-77CD-4AE5-988B-DCDEDF39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18" y="109335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7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9207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>
                <a:solidFill>
                  <a:srgbClr val="388CDA"/>
                </a:solidFill>
                <a:latin typeface="Arial"/>
                <a:cs typeface="Arial"/>
              </a:rPr>
              <a:t>Light bulb challenge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fraction has a larger denominator, it must be a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larger fraction.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two fractions have the same numerators, the one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smallest denominator is larger.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			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4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4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two fractions have the same denominators, the one with the smallest numerator is larger.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DE7582-1AB9-43A4-B919-DFD65D175849}"/>
              </a:ext>
            </a:extLst>
          </p:cNvPr>
          <p:cNvSpPr/>
          <p:nvPr/>
        </p:nvSpPr>
        <p:spPr>
          <a:xfrm>
            <a:off x="1584538" y="4641209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367ECE-B371-4997-9EE8-8756D404A95F}"/>
              </a:ext>
            </a:extLst>
          </p:cNvPr>
          <p:cNvSpPr/>
          <p:nvPr/>
        </p:nvSpPr>
        <p:spPr>
          <a:xfrm>
            <a:off x="841589" y="4641210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B14035-12E3-458A-8029-6A293C980E1B}"/>
              </a:ext>
            </a:extLst>
          </p:cNvPr>
          <p:cNvSpPr/>
          <p:nvPr/>
        </p:nvSpPr>
        <p:spPr>
          <a:xfrm>
            <a:off x="869945" y="3132652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ECA8B9-F7C2-4ACB-8150-A1923CB00038}"/>
              </a:ext>
            </a:extLst>
          </p:cNvPr>
          <p:cNvSpPr/>
          <p:nvPr/>
        </p:nvSpPr>
        <p:spPr>
          <a:xfrm>
            <a:off x="1778386" y="3100843"/>
            <a:ext cx="927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4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74B58105-19FE-469A-A0B7-67BC54A07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69001"/>
              </p:ext>
            </p:extLst>
          </p:nvPr>
        </p:nvGraphicFramePr>
        <p:xfrm>
          <a:off x="6815667" y="1366896"/>
          <a:ext cx="20066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and order fractions less than 1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equivalent fractions to help me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bar models to show what I know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  <p:pic>
        <p:nvPicPr>
          <p:cNvPr id="2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361CCB43-6353-41AA-9792-BAE5F9A3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55" y="1151082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10634-A2FE-4ECF-B3EE-502C26EE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6" y="2391564"/>
            <a:ext cx="6443758" cy="3841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9DC8C9-30D0-41F4-894B-E86EAE5755BA}"/>
              </a:ext>
            </a:extLst>
          </p:cNvPr>
          <p:cNvSpPr/>
          <p:nvPr/>
        </p:nvSpPr>
        <p:spPr>
          <a:xfrm>
            <a:off x="6037729" y="4106813"/>
            <a:ext cx="29986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B is the different. All the other shapes show shaded parts that are equivalent to ¼. However, Shape B’s shaded part is the same as 2/5 because the larger section equals 2/5.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E0E33A-578B-4748-925F-E4689D503DCA}"/>
              </a:ext>
            </a:extLst>
          </p:cNvPr>
          <p:cNvSpPr/>
          <p:nvPr/>
        </p:nvSpPr>
        <p:spPr>
          <a:xfrm>
            <a:off x="2501153" y="2581834"/>
            <a:ext cx="1452282" cy="1680883"/>
          </a:xfrm>
          <a:prstGeom prst="roundRect">
            <a:avLst/>
          </a:prstGeom>
          <a:noFill/>
          <a:ln w="5715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28D8FF-5023-46F3-A90D-5DD58CFC3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69001"/>
              </p:ext>
            </p:extLst>
          </p:nvPr>
        </p:nvGraphicFramePr>
        <p:xfrm>
          <a:off x="6815667" y="1366896"/>
          <a:ext cx="200660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compare and order fractions less than 1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equivalent fractions to help me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bar models to show what I know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61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33DCC-B8F7-4DF7-9798-068EA352E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556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bar models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B4ECA-CA95-413F-9E13-2A69D5CC2414}"/>
              </a:ext>
            </a:extLst>
          </p:cNvPr>
          <p:cNvSpPr txBox="1"/>
          <p:nvPr/>
        </p:nvSpPr>
        <p:spPr>
          <a:xfrm>
            <a:off x="3020174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F2843-14F8-4829-89F6-2BAB6C4F5835}"/>
              </a:ext>
            </a:extLst>
          </p:cNvPr>
          <p:cNvSpPr txBox="1"/>
          <p:nvPr/>
        </p:nvSpPr>
        <p:spPr>
          <a:xfrm>
            <a:off x="3863868" y="1705891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bar models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33DCC-B8F7-4DF7-9798-068EA352E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556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670FA-D275-4004-A858-1DB97917C989}"/>
              </a:ext>
            </a:extLst>
          </p:cNvPr>
          <p:cNvSpPr txBox="1"/>
          <p:nvPr/>
        </p:nvSpPr>
        <p:spPr>
          <a:xfrm>
            <a:off x="3020174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BDF9-74CC-42C8-A55C-E8CA025435D2}"/>
              </a:ext>
            </a:extLst>
          </p:cNvPr>
          <p:cNvSpPr txBox="1"/>
          <p:nvPr/>
        </p:nvSpPr>
        <p:spPr>
          <a:xfrm>
            <a:off x="3863868" y="1705891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2A689-D820-42CE-AE68-55672C985D70}"/>
              </a:ext>
            </a:extLst>
          </p:cNvPr>
          <p:cNvSpPr txBox="1"/>
          <p:nvPr/>
        </p:nvSpPr>
        <p:spPr>
          <a:xfrm>
            <a:off x="2378185" y="484807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400D8-73EE-47E0-A56A-BB7ADCDCBEEA}"/>
              </a:ext>
            </a:extLst>
          </p:cNvPr>
          <p:cNvSpPr txBox="1"/>
          <p:nvPr/>
        </p:nvSpPr>
        <p:spPr>
          <a:xfrm>
            <a:off x="3233625" y="484807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2872D-C322-48E5-B3DE-035DE110E1C3}"/>
              </a:ext>
            </a:extLst>
          </p:cNvPr>
          <p:cNvSpPr txBox="1"/>
          <p:nvPr/>
        </p:nvSpPr>
        <p:spPr>
          <a:xfrm>
            <a:off x="2765832" y="4840101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  <a:p>
            <a:endParaRPr lang="en-GB" sz="36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Sketch bar models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670FA-D275-4004-A858-1DB97917C989}"/>
              </a:ext>
            </a:extLst>
          </p:cNvPr>
          <p:cNvSpPr txBox="1"/>
          <p:nvPr/>
        </p:nvSpPr>
        <p:spPr>
          <a:xfrm>
            <a:off x="3293128" y="1654696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BDF9-74CC-42C8-A55C-E8CA025435D2}"/>
              </a:ext>
            </a:extLst>
          </p:cNvPr>
          <p:cNvSpPr txBox="1"/>
          <p:nvPr/>
        </p:nvSpPr>
        <p:spPr>
          <a:xfrm>
            <a:off x="4105610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3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Sketch bar models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33DCC-B8F7-4DF7-9798-068EA352E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556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670FA-D275-4004-A858-1DB97917C989}"/>
              </a:ext>
            </a:extLst>
          </p:cNvPr>
          <p:cNvSpPr txBox="1"/>
          <p:nvPr/>
        </p:nvSpPr>
        <p:spPr>
          <a:xfrm>
            <a:off x="3293128" y="1654696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BDF9-74CC-42C8-A55C-E8CA025435D2}"/>
              </a:ext>
            </a:extLst>
          </p:cNvPr>
          <p:cNvSpPr txBox="1"/>
          <p:nvPr/>
        </p:nvSpPr>
        <p:spPr>
          <a:xfrm>
            <a:off x="4105610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2A689-D820-42CE-AE68-55672C985D70}"/>
              </a:ext>
            </a:extLst>
          </p:cNvPr>
          <p:cNvSpPr txBox="1"/>
          <p:nvPr/>
        </p:nvSpPr>
        <p:spPr>
          <a:xfrm>
            <a:off x="2378185" y="484807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400D8-73EE-47E0-A56A-BB7ADCDCBEEA}"/>
              </a:ext>
            </a:extLst>
          </p:cNvPr>
          <p:cNvSpPr txBox="1"/>
          <p:nvPr/>
        </p:nvSpPr>
        <p:spPr>
          <a:xfrm>
            <a:off x="3233625" y="484807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2872D-C322-48E5-B3DE-035DE110E1C3}"/>
              </a:ext>
            </a:extLst>
          </p:cNvPr>
          <p:cNvSpPr txBox="1"/>
          <p:nvPr/>
        </p:nvSpPr>
        <p:spPr>
          <a:xfrm>
            <a:off x="2765832" y="4840101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endParaRPr lang="en-GB" sz="36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6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Sketch bar models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670FA-D275-4004-A858-1DB97917C989}"/>
              </a:ext>
            </a:extLst>
          </p:cNvPr>
          <p:cNvSpPr txBox="1"/>
          <p:nvPr/>
        </p:nvSpPr>
        <p:spPr>
          <a:xfrm>
            <a:off x="3293128" y="1654696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BDF9-74CC-42C8-A55C-E8CA025435D2}"/>
              </a:ext>
            </a:extLst>
          </p:cNvPr>
          <p:cNvSpPr txBox="1"/>
          <p:nvPr/>
        </p:nvSpPr>
        <p:spPr>
          <a:xfrm>
            <a:off x="4105610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1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1" y="1808585"/>
            <a:ext cx="64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Sketch bar models to compare      with      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670FA-D275-4004-A858-1DB97917C989}"/>
              </a:ext>
            </a:extLst>
          </p:cNvPr>
          <p:cNvSpPr txBox="1"/>
          <p:nvPr/>
        </p:nvSpPr>
        <p:spPr>
          <a:xfrm>
            <a:off x="3293128" y="1654696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BDF9-74CC-42C8-A55C-E8CA025435D2}"/>
              </a:ext>
            </a:extLst>
          </p:cNvPr>
          <p:cNvSpPr txBox="1"/>
          <p:nvPr/>
        </p:nvSpPr>
        <p:spPr>
          <a:xfrm>
            <a:off x="4105610" y="1670085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GB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A02BA-CF40-4FB3-B915-C5BB7E0F6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253210"/>
            <a:ext cx="6443758" cy="3841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5078D8-1B08-4BAC-B756-FA33D03A669C}"/>
              </a:ext>
            </a:extLst>
          </p:cNvPr>
          <p:cNvSpPr txBox="1"/>
          <p:nvPr/>
        </p:nvSpPr>
        <p:spPr>
          <a:xfrm>
            <a:off x="2378185" y="484807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799B3-2F6A-4FDD-9BE2-AA35E18A2E75}"/>
              </a:ext>
            </a:extLst>
          </p:cNvPr>
          <p:cNvSpPr txBox="1"/>
          <p:nvPr/>
        </p:nvSpPr>
        <p:spPr>
          <a:xfrm>
            <a:off x="3233625" y="4848073"/>
            <a:ext cx="689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DE783-E959-4681-949A-7B48E030D740}"/>
              </a:ext>
            </a:extLst>
          </p:cNvPr>
          <p:cNvSpPr txBox="1"/>
          <p:nvPr/>
        </p:nvSpPr>
        <p:spPr>
          <a:xfrm>
            <a:off x="2859961" y="4840101"/>
            <a:ext cx="68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GB" sz="36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43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19816</TotalTime>
  <Words>835</Words>
  <Application>Microsoft Office PowerPoint</Application>
  <PresentationFormat>On-screen Show (4:3)</PresentationFormat>
  <Paragraphs>209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484</cp:revision>
  <dcterms:created xsi:type="dcterms:W3CDTF">2018-09-08T23:27:11Z</dcterms:created>
  <dcterms:modified xsi:type="dcterms:W3CDTF">2020-12-05T19:36:12Z</dcterms:modified>
</cp:coreProperties>
</file>