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/>
    <p:restoredTop sz="94580"/>
  </p:normalViewPr>
  <p:slideViewPr>
    <p:cSldViewPr snapToGrid="0" snapToObjects="1">
      <p:cViewPr>
        <p:scale>
          <a:sx n="72" d="100"/>
          <a:sy n="72" d="100"/>
        </p:scale>
        <p:origin x="1112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B988-C3F3-0E45-A52B-6E11D6452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02F82-103B-2744-81C5-EEF826445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C5138-BB35-FD48-A92E-E82FC9EB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C0FA-6F1D-5D42-A62A-C2D5D41E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8D138-7474-AF4B-ABF5-4EB4C00F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F262-10C4-5E4B-90BF-886FD907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8F000-E805-584D-9F34-C53F28DAE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5222-8C38-8745-ADFA-186B67DD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EFEE7-200C-184F-AE68-5CA3E6FD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6DD5-9711-3548-9B94-2E2B9F32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1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4D719-F549-E942-A7DE-43B4C13F7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246CB-851F-B441-95BB-A2BFC335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4ED5-5D1F-7541-A878-473B4BC9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D1A1-4BA9-C347-8797-70960394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A151-71EC-C747-8ECF-01035F1D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1ED6-EB82-C24D-8B25-3F8E1056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C1DFA-6695-974D-AC53-7649A5C5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7A1DD-C263-E846-9F76-98E6F8C0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AF6FC-2EAB-0642-AF7E-6A6A66E7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DD91-E530-4C4F-9635-673FAC4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290C-52F6-0645-BC39-E8D6559E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945EB-6724-524B-AD4E-B63BAA50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77712-984F-7147-BDB0-C3F6DB75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F306-7634-4745-8F1A-14FD9333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57EB5-43E1-524F-8EC8-D1D4135E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D37F-C8C7-2947-AC37-A1E1D51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E3CF-F5D6-9945-9BE2-5C7421ED3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B630A-BD87-4F46-8FB6-311367B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DEC68-063C-C844-B7FB-987E146B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91A2E-CB55-6741-9AAA-B1D1AB60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23CAD-F1BF-8E46-8AC7-6A243C26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6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4253-954B-544D-B03C-CE633E9F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9B13D-D55A-C147-9153-42AC3215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D0709-3DA4-2141-A139-01C674AB2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FB618-C1B7-364A-B4EC-522BE544B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A36D7-E318-2749-9907-7D509EDAD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FA91-A471-6C44-8320-FCFBB9CD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0E780-B2C2-E84A-B64A-CEB35F13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11906-F839-FA44-8126-10D761AB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9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5FF5-EB17-A543-8D8F-508500DE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226DC-D9D1-8949-9F8A-D1A34EDD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593B8-4EA1-3E4C-908F-6A01BCFD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54341-C59E-2645-8EF2-1D8CD6B0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0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DFABB-7E93-A14B-8BCB-2578764B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40074-A657-084A-AB97-EB2BD5A2F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42038-A138-AF40-8FCC-C7B863E3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3C53-1B25-E54F-A8A9-A06BF940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9AFE1-176B-4247-BFED-B52678FF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68208-51F6-044A-A53E-6700235D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4180B-4350-5E41-A268-E8DDB96F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17E7E-DA7C-AE49-B426-9723324D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BE440-64D4-2544-A0F5-38E390F9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D11A-27FB-6143-97F9-EC240DE4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70DC2-BE2F-D94F-AA93-4994D19B4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0D7F-5C15-954A-AC6B-099A9050D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7C312-5250-5145-9C7F-35A6BE2D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80BF-C840-6042-865C-42DBFE10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B397C-831C-2A42-B410-71FD0680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B9926-BEA6-C449-9DAF-65FC2A70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F5787-C4C1-D041-8E46-14003F73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07386-F2B3-964D-A087-31F6CD699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A51A-0ACA-794E-8481-8A54C5DF835C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1BEB8-0ECA-4146-A8CE-BB326EBC0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2DC2-52A9-6546-B9A0-04B85E8C3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A97-6D69-4F44-A395-8DD8A4C1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0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3298A0-975C-3F4F-AF57-CB4292716303}"/>
              </a:ext>
            </a:extLst>
          </p:cNvPr>
          <p:cNvSpPr/>
          <p:nvPr/>
        </p:nvSpPr>
        <p:spPr>
          <a:xfrm>
            <a:off x="1751463" y="1072319"/>
            <a:ext cx="8798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LI Compare and Order numbers to 1,000,000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37A16-1884-6543-8A22-435649B6524E}"/>
              </a:ext>
            </a:extLst>
          </p:cNvPr>
          <p:cNvSpPr txBox="1"/>
          <p:nvPr/>
        </p:nvSpPr>
        <p:spPr>
          <a:xfrm>
            <a:off x="2235200" y="2844800"/>
            <a:ext cx="90007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In Focus: </a:t>
            </a:r>
          </a:p>
          <a:p>
            <a:r>
              <a:rPr lang="en-GB" sz="2800" dirty="0"/>
              <a:t>Travel from start to finish by moving horizontally or vertically</a:t>
            </a:r>
          </a:p>
          <a:p>
            <a:r>
              <a:rPr lang="en-GB" sz="2800" dirty="0"/>
              <a:t> to a larger number each time.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30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EA3CCB-A3A5-1D42-B1E0-F86F107FBB6A}"/>
              </a:ext>
            </a:extLst>
          </p:cNvPr>
          <p:cNvSpPr txBox="1"/>
          <p:nvPr/>
        </p:nvSpPr>
        <p:spPr>
          <a:xfrm>
            <a:off x="4507460" y="751840"/>
            <a:ext cx="3643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True or False?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12ADF-FD40-B449-89D0-FDFF92F2E34D}"/>
              </a:ext>
            </a:extLst>
          </p:cNvPr>
          <p:cNvSpPr txBox="1"/>
          <p:nvPr/>
        </p:nvSpPr>
        <p:spPr>
          <a:xfrm>
            <a:off x="1381760" y="3055411"/>
            <a:ext cx="239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56,307 &lt;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486145-EBCA-D046-BD3F-D923EE5F4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800" y="2105660"/>
            <a:ext cx="7564828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6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EA3CCB-A3A5-1D42-B1E0-F86F107FBB6A}"/>
              </a:ext>
            </a:extLst>
          </p:cNvPr>
          <p:cNvSpPr txBox="1"/>
          <p:nvPr/>
        </p:nvSpPr>
        <p:spPr>
          <a:xfrm>
            <a:off x="4507460" y="751840"/>
            <a:ext cx="3643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True or False?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12ADF-FD40-B449-89D0-FDFF92F2E34D}"/>
              </a:ext>
            </a:extLst>
          </p:cNvPr>
          <p:cNvSpPr txBox="1"/>
          <p:nvPr/>
        </p:nvSpPr>
        <p:spPr>
          <a:xfrm>
            <a:off x="1381760" y="3055411"/>
            <a:ext cx="239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56,307 &lt;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486145-EBCA-D046-BD3F-D923EE5F4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800" y="2105660"/>
            <a:ext cx="7564828" cy="2730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C7F77D-0545-4A42-9614-01E57B28FE7E}"/>
              </a:ext>
            </a:extLst>
          </p:cNvPr>
          <p:cNvSpPr txBox="1"/>
          <p:nvPr/>
        </p:nvSpPr>
        <p:spPr>
          <a:xfrm>
            <a:off x="5039360" y="5358983"/>
            <a:ext cx="14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4496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8C623-4B10-EC4B-AB79-145D446CBE51}"/>
              </a:ext>
            </a:extLst>
          </p:cNvPr>
          <p:cNvSpPr txBox="1"/>
          <p:nvPr/>
        </p:nvSpPr>
        <p:spPr>
          <a:xfrm>
            <a:off x="1256343" y="284211"/>
            <a:ext cx="1017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Put these in the order of size smallest to largest: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A6A86-F4BD-3C43-A850-176230B5B879}"/>
              </a:ext>
            </a:extLst>
          </p:cNvPr>
          <p:cNvSpPr txBox="1"/>
          <p:nvPr/>
        </p:nvSpPr>
        <p:spPr>
          <a:xfrm>
            <a:off x="183609" y="1320800"/>
            <a:ext cx="5420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A) 	Forty five thousand, </a:t>
            </a:r>
          </a:p>
          <a:p>
            <a:r>
              <a:rPr lang="en-US" sz="3600" dirty="0"/>
              <a:t>six hundred and thirty three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A24986-34C5-EC43-838B-8AB431F1D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12503"/>
              </p:ext>
            </p:extLst>
          </p:nvPr>
        </p:nvGraphicFramePr>
        <p:xfrm>
          <a:off x="426720" y="4174029"/>
          <a:ext cx="7336715" cy="133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43">
                  <a:extLst>
                    <a:ext uri="{9D8B030D-6E8A-4147-A177-3AD203B41FA5}">
                      <a16:colId xmlns:a16="http://schemas.microsoft.com/office/drawing/2014/main" val="315419079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1925060506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3082783191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770108690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3756377224"/>
                    </a:ext>
                  </a:extLst>
                </a:gridCol>
              </a:tblGrid>
              <a:tr h="665150">
                <a:tc gridSpan="5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08825"/>
                  </a:ext>
                </a:extLst>
              </a:tr>
              <a:tr h="6651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160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BFFAC8-D946-1944-9544-E46058609F46}"/>
              </a:ext>
            </a:extLst>
          </p:cNvPr>
          <p:cNvSpPr txBox="1"/>
          <p:nvPr/>
        </p:nvSpPr>
        <p:spPr>
          <a:xfrm>
            <a:off x="426720" y="3466143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8163B0-5741-C341-B6EE-FCAAFDC4B3EF}"/>
              </a:ext>
            </a:extLst>
          </p:cNvPr>
          <p:cNvSpPr/>
          <p:nvPr/>
        </p:nvSpPr>
        <p:spPr>
          <a:xfrm>
            <a:off x="9062861" y="1660991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A76ACA-D6AF-D64A-ACF9-2CE5B164A041}"/>
              </a:ext>
            </a:extLst>
          </p:cNvPr>
          <p:cNvSpPr/>
          <p:nvPr/>
        </p:nvSpPr>
        <p:spPr>
          <a:xfrm>
            <a:off x="10627393" y="2020991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FC243FB-C97C-7D44-9F75-D95C7074B727}"/>
              </a:ext>
            </a:extLst>
          </p:cNvPr>
          <p:cNvSpPr/>
          <p:nvPr/>
        </p:nvSpPr>
        <p:spPr>
          <a:xfrm>
            <a:off x="8990959" y="3466143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288686-F856-8045-AC85-EB51E1C9646B}"/>
              </a:ext>
            </a:extLst>
          </p:cNvPr>
          <p:cNvSpPr/>
          <p:nvPr/>
        </p:nvSpPr>
        <p:spPr>
          <a:xfrm>
            <a:off x="10287572" y="3479937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05FF5F-7600-724F-8983-BEFD8B003F42}"/>
              </a:ext>
            </a:extLst>
          </p:cNvPr>
          <p:cNvSpPr/>
          <p:nvPr/>
        </p:nvSpPr>
        <p:spPr>
          <a:xfrm>
            <a:off x="10267393" y="430996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A898B9-E64A-3A4C-962B-3194C8407428}"/>
              </a:ext>
            </a:extLst>
          </p:cNvPr>
          <p:cNvSpPr/>
          <p:nvPr/>
        </p:nvSpPr>
        <p:spPr>
          <a:xfrm>
            <a:off x="8542329" y="2401108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639AF4-0495-D843-B86A-73D33C43CA27}"/>
              </a:ext>
            </a:extLst>
          </p:cNvPr>
          <p:cNvSpPr/>
          <p:nvPr/>
        </p:nvSpPr>
        <p:spPr>
          <a:xfrm>
            <a:off x="9422861" y="2424776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F2C9B9-F41C-5149-A758-9518C0ED1370}"/>
              </a:ext>
            </a:extLst>
          </p:cNvPr>
          <p:cNvSpPr/>
          <p:nvPr/>
        </p:nvSpPr>
        <p:spPr>
          <a:xfrm>
            <a:off x="8162150" y="1646463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FD987BE-1226-CC44-9569-3D7E79C0803A}"/>
              </a:ext>
            </a:extLst>
          </p:cNvPr>
          <p:cNvSpPr/>
          <p:nvPr/>
        </p:nvSpPr>
        <p:spPr>
          <a:xfrm>
            <a:off x="11111925" y="1381182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36F2C8D-031A-B04E-954A-132C67A608CE}"/>
              </a:ext>
            </a:extLst>
          </p:cNvPr>
          <p:cNvSpPr/>
          <p:nvPr/>
        </p:nvSpPr>
        <p:spPr>
          <a:xfrm>
            <a:off x="11251504" y="2496776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674D1D-D388-C349-8CF8-BECE9622D369}"/>
              </a:ext>
            </a:extLst>
          </p:cNvPr>
          <p:cNvSpPr/>
          <p:nvPr/>
        </p:nvSpPr>
        <p:spPr>
          <a:xfrm>
            <a:off x="10581026" y="2761108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5A589E3-4E6D-F548-9B9E-D9A45035866A}"/>
              </a:ext>
            </a:extLst>
          </p:cNvPr>
          <p:cNvSpPr/>
          <p:nvPr/>
        </p:nvSpPr>
        <p:spPr>
          <a:xfrm>
            <a:off x="9963572" y="1646463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9EDCA58-8545-1942-9D6A-6AACEE7FD248}"/>
              </a:ext>
            </a:extLst>
          </p:cNvPr>
          <p:cNvSpPr/>
          <p:nvPr/>
        </p:nvSpPr>
        <p:spPr>
          <a:xfrm>
            <a:off x="8516296" y="3155753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044EEB-9C1F-B94C-B90A-7F53DB1D0F48}"/>
              </a:ext>
            </a:extLst>
          </p:cNvPr>
          <p:cNvSpPr/>
          <p:nvPr/>
        </p:nvSpPr>
        <p:spPr>
          <a:xfrm>
            <a:off x="9549775" y="3221476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7A97B7-4D7E-B241-A7F3-01060DB7DE44}"/>
              </a:ext>
            </a:extLst>
          </p:cNvPr>
          <p:cNvSpPr/>
          <p:nvPr/>
        </p:nvSpPr>
        <p:spPr>
          <a:xfrm>
            <a:off x="10951393" y="3466143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13DA60-32CC-D147-9A4F-F595CB4222B4}"/>
              </a:ext>
            </a:extLst>
          </p:cNvPr>
          <p:cNvSpPr/>
          <p:nvPr/>
        </p:nvSpPr>
        <p:spPr>
          <a:xfrm>
            <a:off x="10064895" y="3034143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4537DB-6401-5749-9919-CB5FD208A60E}"/>
              </a:ext>
            </a:extLst>
          </p:cNvPr>
          <p:cNvSpPr/>
          <p:nvPr/>
        </p:nvSpPr>
        <p:spPr>
          <a:xfrm>
            <a:off x="9762780" y="3898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132D47-2B96-8144-B451-C4E165F4052E}"/>
              </a:ext>
            </a:extLst>
          </p:cNvPr>
          <p:cNvSpPr/>
          <p:nvPr/>
        </p:nvSpPr>
        <p:spPr>
          <a:xfrm>
            <a:off x="9338384" y="415308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CEDBEB-FD19-314D-A36B-9E90F17A2AD8}"/>
              </a:ext>
            </a:extLst>
          </p:cNvPr>
          <p:cNvSpPr/>
          <p:nvPr/>
        </p:nvSpPr>
        <p:spPr>
          <a:xfrm>
            <a:off x="10611572" y="404885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9EBF82-EC9C-9243-8E43-583A9DCFEB9E}"/>
              </a:ext>
            </a:extLst>
          </p:cNvPr>
          <p:cNvSpPr/>
          <p:nvPr/>
        </p:nvSpPr>
        <p:spPr>
          <a:xfrm>
            <a:off x="9814601" y="433308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B0D9A4-3FE9-D74C-8AC6-1F0517719A30}"/>
              </a:ext>
            </a:extLst>
          </p:cNvPr>
          <p:cNvSpPr/>
          <p:nvPr/>
        </p:nvSpPr>
        <p:spPr>
          <a:xfrm>
            <a:off x="10174601" y="3898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7CA11B-83F6-BB42-9554-946FE608A7DF}"/>
              </a:ext>
            </a:extLst>
          </p:cNvPr>
          <p:cNvSpPr txBox="1"/>
          <p:nvPr/>
        </p:nvSpPr>
        <p:spPr>
          <a:xfrm>
            <a:off x="7763435" y="2366463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1978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A6A86-F4BD-3C43-A850-176230B5B879}"/>
              </a:ext>
            </a:extLst>
          </p:cNvPr>
          <p:cNvSpPr txBox="1"/>
          <p:nvPr/>
        </p:nvSpPr>
        <p:spPr>
          <a:xfrm>
            <a:off x="183609" y="1320800"/>
            <a:ext cx="5420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A) 	Forty five thousand, </a:t>
            </a:r>
          </a:p>
          <a:p>
            <a:r>
              <a:rPr lang="en-US" sz="3600" dirty="0"/>
              <a:t>six hundred and thirty three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A24986-34C5-EC43-838B-8AB431F1D5D0}"/>
              </a:ext>
            </a:extLst>
          </p:cNvPr>
          <p:cNvGraphicFramePr>
            <a:graphicFrameLocks noGrp="1"/>
          </p:cNvGraphicFramePr>
          <p:nvPr/>
        </p:nvGraphicFramePr>
        <p:xfrm>
          <a:off x="426720" y="4174029"/>
          <a:ext cx="7336715" cy="133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43">
                  <a:extLst>
                    <a:ext uri="{9D8B030D-6E8A-4147-A177-3AD203B41FA5}">
                      <a16:colId xmlns:a16="http://schemas.microsoft.com/office/drawing/2014/main" val="315419079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1925060506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3082783191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770108690"/>
                    </a:ext>
                  </a:extLst>
                </a:gridCol>
                <a:gridCol w="1467343">
                  <a:extLst>
                    <a:ext uri="{9D8B030D-6E8A-4147-A177-3AD203B41FA5}">
                      <a16:colId xmlns:a16="http://schemas.microsoft.com/office/drawing/2014/main" val="3756377224"/>
                    </a:ext>
                  </a:extLst>
                </a:gridCol>
              </a:tblGrid>
              <a:tr h="665150">
                <a:tc gridSpan="5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08825"/>
                  </a:ext>
                </a:extLst>
              </a:tr>
              <a:tr h="6651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160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BFFAC8-D946-1944-9544-E46058609F46}"/>
              </a:ext>
            </a:extLst>
          </p:cNvPr>
          <p:cNvSpPr txBox="1"/>
          <p:nvPr/>
        </p:nvSpPr>
        <p:spPr>
          <a:xfrm>
            <a:off x="426720" y="3466143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8163B0-5741-C341-B6EE-FCAAFDC4B3EF}"/>
              </a:ext>
            </a:extLst>
          </p:cNvPr>
          <p:cNvSpPr/>
          <p:nvPr/>
        </p:nvSpPr>
        <p:spPr>
          <a:xfrm>
            <a:off x="9062861" y="1660991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A76ACA-D6AF-D64A-ACF9-2CE5B164A041}"/>
              </a:ext>
            </a:extLst>
          </p:cNvPr>
          <p:cNvSpPr/>
          <p:nvPr/>
        </p:nvSpPr>
        <p:spPr>
          <a:xfrm>
            <a:off x="10627393" y="2020991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FC243FB-C97C-7D44-9F75-D95C7074B727}"/>
              </a:ext>
            </a:extLst>
          </p:cNvPr>
          <p:cNvSpPr/>
          <p:nvPr/>
        </p:nvSpPr>
        <p:spPr>
          <a:xfrm>
            <a:off x="8990959" y="3466143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288686-F856-8045-AC85-EB51E1C9646B}"/>
              </a:ext>
            </a:extLst>
          </p:cNvPr>
          <p:cNvSpPr/>
          <p:nvPr/>
        </p:nvSpPr>
        <p:spPr>
          <a:xfrm>
            <a:off x="10287572" y="3479937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05FF5F-7600-724F-8983-BEFD8B003F42}"/>
              </a:ext>
            </a:extLst>
          </p:cNvPr>
          <p:cNvSpPr/>
          <p:nvPr/>
        </p:nvSpPr>
        <p:spPr>
          <a:xfrm>
            <a:off x="10267393" y="4309969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A898B9-E64A-3A4C-962B-3194C8407428}"/>
              </a:ext>
            </a:extLst>
          </p:cNvPr>
          <p:cNvSpPr/>
          <p:nvPr/>
        </p:nvSpPr>
        <p:spPr>
          <a:xfrm>
            <a:off x="8542329" y="2401108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C639AF4-0495-D843-B86A-73D33C43CA27}"/>
              </a:ext>
            </a:extLst>
          </p:cNvPr>
          <p:cNvSpPr/>
          <p:nvPr/>
        </p:nvSpPr>
        <p:spPr>
          <a:xfrm>
            <a:off x="9422861" y="2424776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4F2C9B9-F41C-5149-A758-9518C0ED1370}"/>
              </a:ext>
            </a:extLst>
          </p:cNvPr>
          <p:cNvSpPr/>
          <p:nvPr/>
        </p:nvSpPr>
        <p:spPr>
          <a:xfrm>
            <a:off x="8162150" y="1646463"/>
            <a:ext cx="720000" cy="72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10,000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FD987BE-1226-CC44-9569-3D7E79C0803A}"/>
              </a:ext>
            </a:extLst>
          </p:cNvPr>
          <p:cNvSpPr/>
          <p:nvPr/>
        </p:nvSpPr>
        <p:spPr>
          <a:xfrm>
            <a:off x="11111925" y="1381182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36F2C8D-031A-B04E-954A-132C67A608CE}"/>
              </a:ext>
            </a:extLst>
          </p:cNvPr>
          <p:cNvSpPr/>
          <p:nvPr/>
        </p:nvSpPr>
        <p:spPr>
          <a:xfrm>
            <a:off x="11251504" y="2496776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674D1D-D388-C349-8CF8-BECE9622D369}"/>
              </a:ext>
            </a:extLst>
          </p:cNvPr>
          <p:cNvSpPr/>
          <p:nvPr/>
        </p:nvSpPr>
        <p:spPr>
          <a:xfrm>
            <a:off x="10581026" y="2761108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5A589E3-4E6D-F548-9B9E-D9A45035866A}"/>
              </a:ext>
            </a:extLst>
          </p:cNvPr>
          <p:cNvSpPr/>
          <p:nvPr/>
        </p:nvSpPr>
        <p:spPr>
          <a:xfrm>
            <a:off x="9963572" y="1646463"/>
            <a:ext cx="648000" cy="648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1,000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9EDCA58-8545-1942-9D6A-6AACEE7FD248}"/>
              </a:ext>
            </a:extLst>
          </p:cNvPr>
          <p:cNvSpPr/>
          <p:nvPr/>
        </p:nvSpPr>
        <p:spPr>
          <a:xfrm>
            <a:off x="8516296" y="3155753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044EEB-9C1F-B94C-B90A-7F53DB1D0F48}"/>
              </a:ext>
            </a:extLst>
          </p:cNvPr>
          <p:cNvSpPr/>
          <p:nvPr/>
        </p:nvSpPr>
        <p:spPr>
          <a:xfrm>
            <a:off x="9549775" y="3221476"/>
            <a:ext cx="540000" cy="5401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7A97B7-4D7E-B241-A7F3-01060DB7DE44}"/>
              </a:ext>
            </a:extLst>
          </p:cNvPr>
          <p:cNvSpPr/>
          <p:nvPr/>
        </p:nvSpPr>
        <p:spPr>
          <a:xfrm>
            <a:off x="10951393" y="3466143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13DA60-32CC-D147-9A4F-F595CB4222B4}"/>
              </a:ext>
            </a:extLst>
          </p:cNvPr>
          <p:cNvSpPr/>
          <p:nvPr/>
        </p:nvSpPr>
        <p:spPr>
          <a:xfrm>
            <a:off x="10064895" y="3034143"/>
            <a:ext cx="432000" cy="432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4537DB-6401-5749-9919-CB5FD208A60E}"/>
              </a:ext>
            </a:extLst>
          </p:cNvPr>
          <p:cNvSpPr/>
          <p:nvPr/>
        </p:nvSpPr>
        <p:spPr>
          <a:xfrm>
            <a:off x="9762780" y="3898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132D47-2B96-8144-B451-C4E165F4052E}"/>
              </a:ext>
            </a:extLst>
          </p:cNvPr>
          <p:cNvSpPr/>
          <p:nvPr/>
        </p:nvSpPr>
        <p:spPr>
          <a:xfrm>
            <a:off x="9338384" y="415308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CEDBEB-FD19-314D-A36B-9E90F17A2AD8}"/>
              </a:ext>
            </a:extLst>
          </p:cNvPr>
          <p:cNvSpPr/>
          <p:nvPr/>
        </p:nvSpPr>
        <p:spPr>
          <a:xfrm>
            <a:off x="10611572" y="404885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9EBF82-EC9C-9243-8E43-583A9DCFEB9E}"/>
              </a:ext>
            </a:extLst>
          </p:cNvPr>
          <p:cNvSpPr/>
          <p:nvPr/>
        </p:nvSpPr>
        <p:spPr>
          <a:xfrm>
            <a:off x="9814601" y="433308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9B0D9A4-3FE9-D74C-8AC6-1F0517719A30}"/>
              </a:ext>
            </a:extLst>
          </p:cNvPr>
          <p:cNvSpPr/>
          <p:nvPr/>
        </p:nvSpPr>
        <p:spPr>
          <a:xfrm>
            <a:off x="10174601" y="3898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7CA11B-83F6-BB42-9554-946FE608A7DF}"/>
              </a:ext>
            </a:extLst>
          </p:cNvPr>
          <p:cNvSpPr txBox="1"/>
          <p:nvPr/>
        </p:nvSpPr>
        <p:spPr>
          <a:xfrm>
            <a:off x="7763435" y="2366463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E15F52-5125-C549-8C50-55BAEEDDD3F5}"/>
              </a:ext>
            </a:extLst>
          </p:cNvPr>
          <p:cNvSpPr txBox="1"/>
          <p:nvPr/>
        </p:nvSpPr>
        <p:spPr>
          <a:xfrm>
            <a:off x="1282627" y="2513569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45,633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16817D-EE5D-7E44-9BF3-405AE5B8BA99}"/>
              </a:ext>
            </a:extLst>
          </p:cNvPr>
          <p:cNvSpPr txBox="1"/>
          <p:nvPr/>
        </p:nvSpPr>
        <p:spPr>
          <a:xfrm>
            <a:off x="2099057" y="569450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45,363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CB9567-B147-4647-8C89-6DC484E6DF09}"/>
              </a:ext>
            </a:extLst>
          </p:cNvPr>
          <p:cNvSpPr txBox="1"/>
          <p:nvPr/>
        </p:nvSpPr>
        <p:spPr>
          <a:xfrm>
            <a:off x="8977191" y="5068001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45,336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D5BD30-6475-CF43-AFDF-41D800C1363B}"/>
              </a:ext>
            </a:extLst>
          </p:cNvPr>
          <p:cNvSpPr txBox="1"/>
          <p:nvPr/>
        </p:nvSpPr>
        <p:spPr>
          <a:xfrm>
            <a:off x="1256343" y="284211"/>
            <a:ext cx="1017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Put these in the order of size smallest to largest:</a:t>
            </a:r>
          </a:p>
        </p:txBody>
      </p:sp>
    </p:spTree>
    <p:extLst>
      <p:ext uri="{BB962C8B-B14F-4D97-AF65-F5344CB8AC3E}">
        <p14:creationId xmlns:p14="http://schemas.microsoft.com/office/powerpoint/2010/main" val="329452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2525AE-AC20-3747-B947-13048559D4C5}"/>
              </a:ext>
            </a:extLst>
          </p:cNvPr>
          <p:cNvSpPr txBox="1"/>
          <p:nvPr/>
        </p:nvSpPr>
        <p:spPr>
          <a:xfrm>
            <a:off x="3751781" y="4987826"/>
            <a:ext cx="3312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A) 45,633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30083D-CD97-1047-A78D-2792D0A9BE2D}"/>
              </a:ext>
            </a:extLst>
          </p:cNvPr>
          <p:cNvSpPr txBox="1"/>
          <p:nvPr/>
        </p:nvSpPr>
        <p:spPr>
          <a:xfrm>
            <a:off x="3626275" y="3166103"/>
            <a:ext cx="2856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B) 45,363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3E951-6420-AC4D-855F-FBA10519A499}"/>
              </a:ext>
            </a:extLst>
          </p:cNvPr>
          <p:cNvSpPr txBox="1"/>
          <p:nvPr/>
        </p:nvSpPr>
        <p:spPr>
          <a:xfrm>
            <a:off x="3759796" y="1694114"/>
            <a:ext cx="2848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C) 45,336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C0E8B-1BD2-B14B-82CE-70B57E64FA5B}"/>
              </a:ext>
            </a:extLst>
          </p:cNvPr>
          <p:cNvSpPr txBox="1"/>
          <p:nvPr/>
        </p:nvSpPr>
        <p:spPr>
          <a:xfrm>
            <a:off x="1256343" y="284211"/>
            <a:ext cx="1017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Put these in the order of size smallest to largest: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DCA92036-F511-6344-A429-C9F8D93A87D6}"/>
              </a:ext>
            </a:extLst>
          </p:cNvPr>
          <p:cNvSpPr/>
          <p:nvPr/>
        </p:nvSpPr>
        <p:spPr>
          <a:xfrm>
            <a:off x="5407836" y="4417536"/>
            <a:ext cx="430306" cy="64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B756C6E4-5D91-7D4A-A8F2-B8B9BBF9CD27}"/>
              </a:ext>
            </a:extLst>
          </p:cNvPr>
          <p:cNvSpPr/>
          <p:nvPr/>
        </p:nvSpPr>
        <p:spPr>
          <a:xfrm>
            <a:off x="5622989" y="1122145"/>
            <a:ext cx="430306" cy="64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C4F5211A-ECCB-0645-8363-63999D15DEA6}"/>
              </a:ext>
            </a:extLst>
          </p:cNvPr>
          <p:cNvSpPr/>
          <p:nvPr/>
        </p:nvSpPr>
        <p:spPr>
          <a:xfrm>
            <a:off x="5652002" y="2717020"/>
            <a:ext cx="430306" cy="64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8110C6-B5B7-E04E-B847-B990F8E98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48589"/>
              </p:ext>
            </p:extLst>
          </p:nvPr>
        </p:nvGraphicFramePr>
        <p:xfrm>
          <a:off x="3061446" y="1216025"/>
          <a:ext cx="5455022" cy="4790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821">
                  <a:extLst>
                    <a:ext uri="{9D8B030D-6E8A-4147-A177-3AD203B41FA5}">
                      <a16:colId xmlns:a16="http://schemas.microsoft.com/office/drawing/2014/main" val="3480159253"/>
                    </a:ext>
                  </a:extLst>
                </a:gridCol>
                <a:gridCol w="205076">
                  <a:extLst>
                    <a:ext uri="{9D8B030D-6E8A-4147-A177-3AD203B41FA5}">
                      <a16:colId xmlns:a16="http://schemas.microsoft.com/office/drawing/2014/main" val="1190825292"/>
                    </a:ext>
                  </a:extLst>
                </a:gridCol>
                <a:gridCol w="615228">
                  <a:extLst>
                    <a:ext uri="{9D8B030D-6E8A-4147-A177-3AD203B41FA5}">
                      <a16:colId xmlns:a16="http://schemas.microsoft.com/office/drawing/2014/main" val="2378853028"/>
                    </a:ext>
                  </a:extLst>
                </a:gridCol>
                <a:gridCol w="205076">
                  <a:extLst>
                    <a:ext uri="{9D8B030D-6E8A-4147-A177-3AD203B41FA5}">
                      <a16:colId xmlns:a16="http://schemas.microsoft.com/office/drawing/2014/main" val="3487565559"/>
                    </a:ext>
                  </a:extLst>
                </a:gridCol>
                <a:gridCol w="2214821">
                  <a:extLst>
                    <a:ext uri="{9D8B030D-6E8A-4147-A177-3AD203B41FA5}">
                      <a16:colId xmlns:a16="http://schemas.microsoft.com/office/drawing/2014/main" val="935895430"/>
                    </a:ext>
                  </a:extLst>
                </a:gridCol>
              </a:tblGrid>
              <a:tr h="11975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7,_08,946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7,808,946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4162064"/>
                  </a:ext>
                </a:extLst>
              </a:tr>
              <a:tr h="598791"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459378"/>
                  </a:ext>
                </a:extLst>
              </a:tr>
              <a:tr h="11975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5,115,518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5,1_5,518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5680579"/>
                  </a:ext>
                </a:extLst>
              </a:tr>
              <a:tr h="598791"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4008849"/>
                  </a:ext>
                </a:extLst>
              </a:tr>
              <a:tr h="119758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6,110,116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6,_10,116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2104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BB33DBD-F52C-9845-814F-6C628A3AAB38}"/>
              </a:ext>
            </a:extLst>
          </p:cNvPr>
          <p:cNvSpPr txBox="1"/>
          <p:nvPr/>
        </p:nvSpPr>
        <p:spPr>
          <a:xfrm>
            <a:off x="2581835" y="340658"/>
            <a:ext cx="7231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Fill in missing digits to make these correct:</a:t>
            </a:r>
          </a:p>
        </p:txBody>
      </p:sp>
    </p:spTree>
    <p:extLst>
      <p:ext uri="{BB962C8B-B14F-4D97-AF65-F5344CB8AC3E}">
        <p14:creationId xmlns:p14="http://schemas.microsoft.com/office/powerpoint/2010/main" val="91960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6D5A88-487B-734C-B503-EB2C78E31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56701"/>
              </p:ext>
            </p:extLst>
          </p:nvPr>
        </p:nvGraphicFramePr>
        <p:xfrm>
          <a:off x="3312460" y="1484966"/>
          <a:ext cx="5652245" cy="5014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897">
                  <a:extLst>
                    <a:ext uri="{9D8B030D-6E8A-4147-A177-3AD203B41FA5}">
                      <a16:colId xmlns:a16="http://schemas.microsoft.com/office/drawing/2014/main" val="3630573061"/>
                    </a:ext>
                  </a:extLst>
                </a:gridCol>
                <a:gridCol w="212490">
                  <a:extLst>
                    <a:ext uri="{9D8B030D-6E8A-4147-A177-3AD203B41FA5}">
                      <a16:colId xmlns:a16="http://schemas.microsoft.com/office/drawing/2014/main" val="623882731"/>
                    </a:ext>
                  </a:extLst>
                </a:gridCol>
                <a:gridCol w="637471">
                  <a:extLst>
                    <a:ext uri="{9D8B030D-6E8A-4147-A177-3AD203B41FA5}">
                      <a16:colId xmlns:a16="http://schemas.microsoft.com/office/drawing/2014/main" val="3756107317"/>
                    </a:ext>
                  </a:extLst>
                </a:gridCol>
                <a:gridCol w="212490">
                  <a:extLst>
                    <a:ext uri="{9D8B030D-6E8A-4147-A177-3AD203B41FA5}">
                      <a16:colId xmlns:a16="http://schemas.microsoft.com/office/drawing/2014/main" val="797325226"/>
                    </a:ext>
                  </a:extLst>
                </a:gridCol>
                <a:gridCol w="2294897">
                  <a:extLst>
                    <a:ext uri="{9D8B030D-6E8A-4147-A177-3AD203B41FA5}">
                      <a16:colId xmlns:a16="http://schemas.microsoft.com/office/drawing/2014/main" val="3751216765"/>
                    </a:ext>
                  </a:extLst>
                </a:gridCol>
              </a:tblGrid>
              <a:tr h="125361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</a:t>
                      </a:r>
                      <a:r>
                        <a:rPr lang="en-US" sz="36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08,946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7,808,946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25836420"/>
                  </a:ext>
                </a:extLst>
              </a:tr>
              <a:tr h="626806"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920153"/>
                  </a:ext>
                </a:extLst>
              </a:tr>
              <a:tr h="125361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5,115,518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5,1</a:t>
                      </a:r>
                      <a:r>
                        <a:rPr lang="en-GB" sz="36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5,518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1148100"/>
                  </a:ext>
                </a:extLst>
              </a:tr>
              <a:tr h="626806"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1234512"/>
                  </a:ext>
                </a:extLst>
              </a:tr>
              <a:tr h="125361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6,110,116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6,</a:t>
                      </a:r>
                      <a:r>
                        <a:rPr lang="en-GB" sz="36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GB" sz="3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10,116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6780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CA1D5B6-C4B5-AC4C-86B1-73305BC89538}"/>
              </a:ext>
            </a:extLst>
          </p:cNvPr>
          <p:cNvSpPr txBox="1"/>
          <p:nvPr/>
        </p:nvSpPr>
        <p:spPr>
          <a:xfrm>
            <a:off x="2581835" y="340658"/>
            <a:ext cx="7231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Fill in missing digits to make these correct:</a:t>
            </a:r>
          </a:p>
        </p:txBody>
      </p:sp>
    </p:spTree>
    <p:extLst>
      <p:ext uri="{BB962C8B-B14F-4D97-AF65-F5344CB8AC3E}">
        <p14:creationId xmlns:p14="http://schemas.microsoft.com/office/powerpoint/2010/main" val="205439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C5C7B-2572-6543-8BF0-98032C7349CF}"/>
              </a:ext>
            </a:extLst>
          </p:cNvPr>
          <p:cNvSpPr txBox="1"/>
          <p:nvPr/>
        </p:nvSpPr>
        <p:spPr>
          <a:xfrm>
            <a:off x="1694927" y="2390588"/>
            <a:ext cx="9458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Questions on your sheet to be completed in your book. </a:t>
            </a:r>
          </a:p>
        </p:txBody>
      </p:sp>
    </p:spTree>
    <p:extLst>
      <p:ext uri="{BB962C8B-B14F-4D97-AF65-F5344CB8AC3E}">
        <p14:creationId xmlns:p14="http://schemas.microsoft.com/office/powerpoint/2010/main" val="152240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218</Words>
  <Application>Microsoft Macintosh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Ben Neville</cp:lastModifiedBy>
  <cp:revision>7</cp:revision>
  <dcterms:created xsi:type="dcterms:W3CDTF">2020-09-19T18:49:30Z</dcterms:created>
  <dcterms:modified xsi:type="dcterms:W3CDTF">2020-09-19T19:48:40Z</dcterms:modified>
</cp:coreProperties>
</file>