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0" r:id="rId2"/>
    <p:sldId id="261" r:id="rId3"/>
    <p:sldId id="262" r:id="rId4"/>
    <p:sldId id="263" r:id="rId5"/>
    <p:sldId id="269" r:id="rId6"/>
    <p:sldId id="264" r:id="rId7"/>
    <p:sldId id="265" r:id="rId8"/>
    <p:sldId id="266" r:id="rId9"/>
    <p:sldId id="267" r:id="rId10"/>
    <p:sldId id="270"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C4FD10-9613-45EB-BA4F-5D631B96C942}" v="26" dt="2020-09-12T15:36:52.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204" autoAdjust="0"/>
  </p:normalViewPr>
  <p:slideViewPr>
    <p:cSldViewPr snapToGrid="0">
      <p:cViewPr varScale="1">
        <p:scale>
          <a:sx n="81" d="100"/>
          <a:sy n="81" d="100"/>
        </p:scale>
        <p:origin x="93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Boonin" userId="a0100a157fcd6d55" providerId="LiveId" clId="{CDC4FD10-9613-45EB-BA4F-5D631B96C942}"/>
    <pc:docChg chg="undo custSel addSld modSld">
      <pc:chgData name="Priscilla Boonin" userId="a0100a157fcd6d55" providerId="LiveId" clId="{CDC4FD10-9613-45EB-BA4F-5D631B96C942}" dt="2020-09-12T15:44:47.239" v="1358" actId="20577"/>
      <pc:docMkLst>
        <pc:docMk/>
      </pc:docMkLst>
      <pc:sldChg chg="addSp modSp mod">
        <pc:chgData name="Priscilla Boonin" userId="a0100a157fcd6d55" providerId="LiveId" clId="{CDC4FD10-9613-45EB-BA4F-5D631B96C942}" dt="2020-09-12T15:11:27.790" v="6" actId="1076"/>
        <pc:sldMkLst>
          <pc:docMk/>
          <pc:sldMk cId="176452189" sldId="260"/>
        </pc:sldMkLst>
        <pc:spChg chg="add mod">
          <ac:chgData name="Priscilla Boonin" userId="a0100a157fcd6d55" providerId="LiveId" clId="{CDC4FD10-9613-45EB-BA4F-5D631B96C942}" dt="2020-09-12T15:11:10.954" v="3" actId="1076"/>
          <ac:spMkLst>
            <pc:docMk/>
            <pc:sldMk cId="176452189" sldId="260"/>
            <ac:spMk id="2" creationId="{251B541E-F541-493A-8C3E-89FDFF5703E9}"/>
          </ac:spMkLst>
        </pc:spChg>
        <pc:spChg chg="add mod">
          <ac:chgData name="Priscilla Boonin" userId="a0100a157fcd6d55" providerId="LiveId" clId="{CDC4FD10-9613-45EB-BA4F-5D631B96C942}" dt="2020-09-12T15:11:07.704" v="2" actId="1076"/>
          <ac:spMkLst>
            <pc:docMk/>
            <pc:sldMk cId="176452189" sldId="260"/>
            <ac:spMk id="3" creationId="{07D8F381-91B3-4020-969E-55DAA38C4EC6}"/>
          </ac:spMkLst>
        </pc:spChg>
        <pc:picChg chg="add mod">
          <ac:chgData name="Priscilla Boonin" userId="a0100a157fcd6d55" providerId="LiveId" clId="{CDC4FD10-9613-45EB-BA4F-5D631B96C942}" dt="2020-09-12T15:11:27.790" v="6" actId="1076"/>
          <ac:picMkLst>
            <pc:docMk/>
            <pc:sldMk cId="176452189" sldId="260"/>
            <ac:picMk id="4" creationId="{CB1971B9-B4C1-490B-8845-C04817536AD7}"/>
          </ac:picMkLst>
        </pc:picChg>
      </pc:sldChg>
      <pc:sldChg chg="addSp modSp mod">
        <pc:chgData name="Priscilla Boonin" userId="a0100a157fcd6d55" providerId="LiveId" clId="{CDC4FD10-9613-45EB-BA4F-5D631B96C942}" dt="2020-09-12T15:17:59.194" v="20" actId="1076"/>
        <pc:sldMkLst>
          <pc:docMk/>
          <pc:sldMk cId="2077719851" sldId="261"/>
        </pc:sldMkLst>
        <pc:spChg chg="add">
          <ac:chgData name="Priscilla Boonin" userId="a0100a157fcd6d55" providerId="LiveId" clId="{CDC4FD10-9613-45EB-BA4F-5D631B96C942}" dt="2020-09-12T15:11:55.199" v="7" actId="22"/>
          <ac:spMkLst>
            <pc:docMk/>
            <pc:sldMk cId="2077719851" sldId="261"/>
            <ac:spMk id="2" creationId="{C42B4649-7716-41FA-953E-31021F63EA19}"/>
          </ac:spMkLst>
        </pc:spChg>
        <pc:spChg chg="add mod">
          <ac:chgData name="Priscilla Boonin" userId="a0100a157fcd6d55" providerId="LiveId" clId="{CDC4FD10-9613-45EB-BA4F-5D631B96C942}" dt="2020-09-12T15:17:59.194" v="20" actId="1076"/>
          <ac:spMkLst>
            <pc:docMk/>
            <pc:sldMk cId="2077719851" sldId="261"/>
            <ac:spMk id="4" creationId="{8FA0F912-2A5E-489A-8C3D-E605C3CFC12E}"/>
          </ac:spMkLst>
        </pc:spChg>
        <pc:picChg chg="add mod">
          <ac:chgData name="Priscilla Boonin" userId="a0100a157fcd6d55" providerId="LiveId" clId="{CDC4FD10-9613-45EB-BA4F-5D631B96C942}" dt="2020-09-12T15:17:07.155" v="15" actId="1076"/>
          <ac:picMkLst>
            <pc:docMk/>
            <pc:sldMk cId="2077719851" sldId="261"/>
            <ac:picMk id="3" creationId="{08C7FF0B-4D9A-4DD1-B1C8-0E75CD7EFAFF}"/>
          </ac:picMkLst>
        </pc:picChg>
      </pc:sldChg>
      <pc:sldChg chg="addSp modSp mod modNotesTx">
        <pc:chgData name="Priscilla Boonin" userId="a0100a157fcd6d55" providerId="LiveId" clId="{CDC4FD10-9613-45EB-BA4F-5D631B96C942}" dt="2020-09-12T15:22:18.983" v="29"/>
        <pc:sldMkLst>
          <pc:docMk/>
          <pc:sldMk cId="2711642132" sldId="262"/>
        </pc:sldMkLst>
        <pc:spChg chg="add mod">
          <ac:chgData name="Priscilla Boonin" userId="a0100a157fcd6d55" providerId="LiveId" clId="{CDC4FD10-9613-45EB-BA4F-5D631B96C942}" dt="2020-09-12T15:19:09.358" v="23" actId="1076"/>
          <ac:spMkLst>
            <pc:docMk/>
            <pc:sldMk cId="2711642132" sldId="262"/>
            <ac:spMk id="2" creationId="{428D9D21-272F-403F-B56D-49699AEAEE5A}"/>
          </ac:spMkLst>
        </pc:spChg>
        <pc:spChg chg="add mod">
          <ac:chgData name="Priscilla Boonin" userId="a0100a157fcd6d55" providerId="LiveId" clId="{CDC4FD10-9613-45EB-BA4F-5D631B96C942}" dt="2020-09-12T15:21:10.884" v="28" actId="1076"/>
          <ac:spMkLst>
            <pc:docMk/>
            <pc:sldMk cId="2711642132" sldId="262"/>
            <ac:spMk id="4" creationId="{FE22340B-BB74-4BBE-88D5-5BB40F0CED42}"/>
          </ac:spMkLst>
        </pc:spChg>
        <pc:picChg chg="add mod">
          <ac:chgData name="Priscilla Boonin" userId="a0100a157fcd6d55" providerId="LiveId" clId="{CDC4FD10-9613-45EB-BA4F-5D631B96C942}" dt="2020-09-12T15:20:46.756" v="26" actId="1076"/>
          <ac:picMkLst>
            <pc:docMk/>
            <pc:sldMk cId="2711642132" sldId="262"/>
            <ac:picMk id="3" creationId="{08B9A767-9714-44A6-BE3F-8B078156465B}"/>
          </ac:picMkLst>
        </pc:picChg>
      </pc:sldChg>
      <pc:sldChg chg="addSp modSp add mod modNotesTx">
        <pc:chgData name="Priscilla Boonin" userId="a0100a157fcd6d55" providerId="LiveId" clId="{CDC4FD10-9613-45EB-BA4F-5D631B96C942}" dt="2020-09-12T15:30:58.634" v="148" actId="20577"/>
        <pc:sldMkLst>
          <pc:docMk/>
          <pc:sldMk cId="2456712667" sldId="263"/>
        </pc:sldMkLst>
        <pc:spChg chg="add mod">
          <ac:chgData name="Priscilla Boonin" userId="a0100a157fcd6d55" providerId="LiveId" clId="{CDC4FD10-9613-45EB-BA4F-5D631B96C942}" dt="2020-09-12T15:24:35.114" v="37" actId="1076"/>
          <ac:spMkLst>
            <pc:docMk/>
            <pc:sldMk cId="2456712667" sldId="263"/>
            <ac:spMk id="2" creationId="{0A1F2ECD-B42D-4720-BDE0-2C5BB837E4F5}"/>
          </ac:spMkLst>
        </pc:spChg>
        <pc:spChg chg="add mod">
          <ac:chgData name="Priscilla Boonin" userId="a0100a157fcd6d55" providerId="LiveId" clId="{CDC4FD10-9613-45EB-BA4F-5D631B96C942}" dt="2020-09-12T15:25:11.593" v="50" actId="1076"/>
          <ac:spMkLst>
            <pc:docMk/>
            <pc:sldMk cId="2456712667" sldId="263"/>
            <ac:spMk id="6" creationId="{E2FFE8BE-F5B5-46E3-BAAC-ED9D618856D9}"/>
          </ac:spMkLst>
        </pc:spChg>
        <pc:picChg chg="add mod">
          <ac:chgData name="Priscilla Boonin" userId="a0100a157fcd6d55" providerId="LiveId" clId="{CDC4FD10-9613-45EB-BA4F-5D631B96C942}" dt="2020-09-12T15:24:15.215" v="34" actId="1076"/>
          <ac:picMkLst>
            <pc:docMk/>
            <pc:sldMk cId="2456712667" sldId="263"/>
            <ac:picMk id="3" creationId="{2283EB8C-5E71-4563-882F-94950A32FA87}"/>
          </ac:picMkLst>
        </pc:picChg>
        <pc:picChg chg="add mod">
          <ac:chgData name="Priscilla Boonin" userId="a0100a157fcd6d55" providerId="LiveId" clId="{CDC4FD10-9613-45EB-BA4F-5D631B96C942}" dt="2020-09-12T15:24:28.990" v="36" actId="1076"/>
          <ac:picMkLst>
            <pc:docMk/>
            <pc:sldMk cId="2456712667" sldId="263"/>
            <ac:picMk id="4" creationId="{CA202C96-1C5E-4AA0-A0E7-193A46CBA547}"/>
          </ac:picMkLst>
        </pc:picChg>
        <pc:picChg chg="add mod">
          <ac:chgData name="Priscilla Boonin" userId="a0100a157fcd6d55" providerId="LiveId" clId="{CDC4FD10-9613-45EB-BA4F-5D631B96C942}" dt="2020-09-12T15:25:40.875" v="53" actId="1076"/>
          <ac:picMkLst>
            <pc:docMk/>
            <pc:sldMk cId="2456712667" sldId="263"/>
            <ac:picMk id="1026" creationId="{91A2730E-5EBC-4D16-8467-1C9C8FD19097}"/>
          </ac:picMkLst>
        </pc:picChg>
      </pc:sldChg>
      <pc:sldChg chg="addSp modSp add mod modNotesTx">
        <pc:chgData name="Priscilla Boonin" userId="a0100a157fcd6d55" providerId="LiveId" clId="{CDC4FD10-9613-45EB-BA4F-5D631B96C942}" dt="2020-09-12T15:28:21.348" v="69"/>
        <pc:sldMkLst>
          <pc:docMk/>
          <pc:sldMk cId="839121400" sldId="264"/>
        </pc:sldMkLst>
        <pc:spChg chg="add mod">
          <ac:chgData name="Priscilla Boonin" userId="a0100a157fcd6d55" providerId="LiveId" clId="{CDC4FD10-9613-45EB-BA4F-5D631B96C942}" dt="2020-09-12T15:26:43.168" v="56" actId="1076"/>
          <ac:spMkLst>
            <pc:docMk/>
            <pc:sldMk cId="839121400" sldId="264"/>
            <ac:spMk id="2" creationId="{BFF8944E-4505-4D14-A9EE-E9E93CDD224E}"/>
          </ac:spMkLst>
        </pc:spChg>
        <pc:spChg chg="add mod">
          <ac:chgData name="Priscilla Boonin" userId="a0100a157fcd6d55" providerId="LiveId" clId="{CDC4FD10-9613-45EB-BA4F-5D631B96C942}" dt="2020-09-12T15:27:37.245" v="66" actId="1076"/>
          <ac:spMkLst>
            <pc:docMk/>
            <pc:sldMk cId="839121400" sldId="264"/>
            <ac:spMk id="6" creationId="{30E7FCBA-BBF9-4F24-A9DC-42BC67469CB6}"/>
          </ac:spMkLst>
        </pc:spChg>
        <pc:picChg chg="add mod">
          <ac:chgData name="Priscilla Boonin" userId="a0100a157fcd6d55" providerId="LiveId" clId="{CDC4FD10-9613-45EB-BA4F-5D631B96C942}" dt="2020-09-12T15:27:02.993" v="61" actId="1076"/>
          <ac:picMkLst>
            <pc:docMk/>
            <pc:sldMk cId="839121400" sldId="264"/>
            <ac:picMk id="3" creationId="{EDDA4B8D-03C8-4EB5-AB48-679F0EBC3E74}"/>
          </ac:picMkLst>
        </pc:picChg>
        <pc:picChg chg="add mod">
          <ac:chgData name="Priscilla Boonin" userId="a0100a157fcd6d55" providerId="LiveId" clId="{CDC4FD10-9613-45EB-BA4F-5D631B96C942}" dt="2020-09-12T15:27:22.887" v="64" actId="1076"/>
          <ac:picMkLst>
            <pc:docMk/>
            <pc:sldMk cId="839121400" sldId="264"/>
            <ac:picMk id="4" creationId="{F9E17B03-A4B2-48DC-A1C6-7430CF2FC839}"/>
          </ac:picMkLst>
        </pc:picChg>
        <pc:picChg chg="add mod">
          <ac:chgData name="Priscilla Boonin" userId="a0100a157fcd6d55" providerId="LiveId" clId="{CDC4FD10-9613-45EB-BA4F-5D631B96C942}" dt="2020-09-12T15:27:50.395" v="68" actId="1076"/>
          <ac:picMkLst>
            <pc:docMk/>
            <pc:sldMk cId="839121400" sldId="264"/>
            <ac:picMk id="8" creationId="{95BAA504-B02F-46E9-B7A1-FAE5EA4E50AE}"/>
          </ac:picMkLst>
        </pc:picChg>
      </pc:sldChg>
      <pc:sldChg chg="addSp modSp add mod modNotesTx">
        <pc:chgData name="Priscilla Boonin" userId="a0100a157fcd6d55" providerId="LiveId" clId="{CDC4FD10-9613-45EB-BA4F-5D631B96C942}" dt="2020-09-12T15:32:58.204" v="178" actId="1076"/>
        <pc:sldMkLst>
          <pc:docMk/>
          <pc:sldMk cId="4039852362" sldId="265"/>
        </pc:sldMkLst>
        <pc:spChg chg="add">
          <ac:chgData name="Priscilla Boonin" userId="a0100a157fcd6d55" providerId="LiveId" clId="{CDC4FD10-9613-45EB-BA4F-5D631B96C942}" dt="2020-09-12T15:28:56.270" v="70" actId="22"/>
          <ac:spMkLst>
            <pc:docMk/>
            <pc:sldMk cId="4039852362" sldId="265"/>
            <ac:spMk id="2" creationId="{B127DCD9-D41D-481C-BC04-075CECB03F51}"/>
          </ac:spMkLst>
        </pc:spChg>
        <pc:spChg chg="add mod">
          <ac:chgData name="Priscilla Boonin" userId="a0100a157fcd6d55" providerId="LiveId" clId="{CDC4FD10-9613-45EB-BA4F-5D631B96C942}" dt="2020-09-12T15:29:46.005" v="140" actId="1076"/>
          <ac:spMkLst>
            <pc:docMk/>
            <pc:sldMk cId="4039852362" sldId="265"/>
            <ac:spMk id="3" creationId="{E84D1582-16E6-461C-80CC-911FD85A932D}"/>
          </ac:spMkLst>
        </pc:spChg>
        <pc:picChg chg="add">
          <ac:chgData name="Priscilla Boonin" userId="a0100a157fcd6d55" providerId="LiveId" clId="{CDC4FD10-9613-45EB-BA4F-5D631B96C942}" dt="2020-09-12T15:30:03.730" v="141" actId="22"/>
          <ac:picMkLst>
            <pc:docMk/>
            <pc:sldMk cId="4039852362" sldId="265"/>
            <ac:picMk id="4" creationId="{A0E23534-62C0-4C2C-8267-CD0DDAF12385}"/>
          </ac:picMkLst>
        </pc:picChg>
        <pc:picChg chg="add mod">
          <ac:chgData name="Priscilla Boonin" userId="a0100a157fcd6d55" providerId="LiveId" clId="{CDC4FD10-9613-45EB-BA4F-5D631B96C942}" dt="2020-09-12T15:32:58.204" v="178" actId="1076"/>
          <ac:picMkLst>
            <pc:docMk/>
            <pc:sldMk cId="4039852362" sldId="265"/>
            <ac:picMk id="6" creationId="{389A91ED-30F4-4642-A357-9FF9338345FF}"/>
          </ac:picMkLst>
        </pc:picChg>
      </pc:sldChg>
      <pc:sldChg chg="addSp modSp add mod">
        <pc:chgData name="Priscilla Boonin" userId="a0100a157fcd6d55" providerId="LiveId" clId="{CDC4FD10-9613-45EB-BA4F-5D631B96C942}" dt="2020-09-12T15:33:09.522" v="182" actId="1076"/>
        <pc:sldMkLst>
          <pc:docMk/>
          <pc:sldMk cId="1752282403" sldId="266"/>
        </pc:sldMkLst>
        <pc:spChg chg="add mod">
          <ac:chgData name="Priscilla Boonin" userId="a0100a157fcd6d55" providerId="LiveId" clId="{CDC4FD10-9613-45EB-BA4F-5D631B96C942}" dt="2020-09-12T15:32:43.407" v="175" actId="1076"/>
          <ac:spMkLst>
            <pc:docMk/>
            <pc:sldMk cId="1752282403" sldId="266"/>
            <ac:spMk id="2" creationId="{ADED5B0E-1012-4D6D-A985-4B723463A08E}"/>
          </ac:spMkLst>
        </pc:spChg>
        <pc:picChg chg="add mod">
          <ac:chgData name="Priscilla Boonin" userId="a0100a157fcd6d55" providerId="LiveId" clId="{CDC4FD10-9613-45EB-BA4F-5D631B96C942}" dt="2020-09-12T15:32:01.800" v="152" actId="1076"/>
          <ac:picMkLst>
            <pc:docMk/>
            <pc:sldMk cId="1752282403" sldId="266"/>
            <ac:picMk id="3" creationId="{D28F147C-F44A-4B0F-8D73-989627770AAA}"/>
          </ac:picMkLst>
        </pc:picChg>
        <pc:picChg chg="add mod">
          <ac:chgData name="Priscilla Boonin" userId="a0100a157fcd6d55" providerId="LiveId" clId="{CDC4FD10-9613-45EB-BA4F-5D631B96C942}" dt="2020-09-12T15:32:21.209" v="154" actId="1076"/>
          <ac:picMkLst>
            <pc:docMk/>
            <pc:sldMk cId="1752282403" sldId="266"/>
            <ac:picMk id="4" creationId="{AE6167FF-3F8A-4E62-9032-BE014F01E862}"/>
          </ac:picMkLst>
        </pc:picChg>
        <pc:picChg chg="add mod">
          <ac:chgData name="Priscilla Boonin" userId="a0100a157fcd6d55" providerId="LiveId" clId="{CDC4FD10-9613-45EB-BA4F-5D631B96C942}" dt="2020-09-12T15:33:09.522" v="182" actId="1076"/>
          <ac:picMkLst>
            <pc:docMk/>
            <pc:sldMk cId="1752282403" sldId="266"/>
            <ac:picMk id="6" creationId="{9353BF87-59B7-4B3D-8513-69B8D0FA5256}"/>
          </ac:picMkLst>
        </pc:picChg>
      </pc:sldChg>
      <pc:sldChg chg="addSp modSp add mod modNotesTx">
        <pc:chgData name="Priscilla Boonin" userId="a0100a157fcd6d55" providerId="LiveId" clId="{CDC4FD10-9613-45EB-BA4F-5D631B96C942}" dt="2020-09-12T15:35:33.785" v="308"/>
        <pc:sldMkLst>
          <pc:docMk/>
          <pc:sldMk cId="4281610671" sldId="267"/>
        </pc:sldMkLst>
        <pc:spChg chg="add mod">
          <ac:chgData name="Priscilla Boonin" userId="a0100a157fcd6d55" providerId="LiveId" clId="{CDC4FD10-9613-45EB-BA4F-5D631B96C942}" dt="2020-09-12T15:34:40.358" v="305" actId="20577"/>
          <ac:spMkLst>
            <pc:docMk/>
            <pc:sldMk cId="4281610671" sldId="267"/>
            <ac:spMk id="2" creationId="{D32BC6EB-26AD-4C71-850D-6730C54E6C3C}"/>
          </ac:spMkLst>
        </pc:spChg>
        <pc:spChg chg="add mod">
          <ac:chgData name="Priscilla Boonin" userId="a0100a157fcd6d55" providerId="LiveId" clId="{CDC4FD10-9613-45EB-BA4F-5D631B96C942}" dt="2020-09-12T15:35:08.025" v="307" actId="1076"/>
          <ac:spMkLst>
            <pc:docMk/>
            <pc:sldMk cId="4281610671" sldId="267"/>
            <ac:spMk id="3" creationId="{4E8074F2-AD44-4FCE-9AEF-E5B8BBAE41F9}"/>
          </ac:spMkLst>
        </pc:spChg>
      </pc:sldChg>
      <pc:sldChg chg="addSp delSp modSp add mod">
        <pc:chgData name="Priscilla Boonin" userId="a0100a157fcd6d55" providerId="LiveId" clId="{CDC4FD10-9613-45EB-BA4F-5D631B96C942}" dt="2020-09-12T15:44:47.239" v="1358" actId="20577"/>
        <pc:sldMkLst>
          <pc:docMk/>
          <pc:sldMk cId="2025842676" sldId="268"/>
        </pc:sldMkLst>
        <pc:spChg chg="add">
          <ac:chgData name="Priscilla Boonin" userId="a0100a157fcd6d55" providerId="LiveId" clId="{CDC4FD10-9613-45EB-BA4F-5D631B96C942}" dt="2020-09-12T15:35:51.502" v="309" actId="22"/>
          <ac:spMkLst>
            <pc:docMk/>
            <pc:sldMk cId="2025842676" sldId="268"/>
            <ac:spMk id="2" creationId="{471455D7-81D5-4BE8-A92C-4CE106E96647}"/>
          </ac:spMkLst>
        </pc:spChg>
        <pc:spChg chg="add del mod">
          <ac:chgData name="Priscilla Boonin" userId="a0100a157fcd6d55" providerId="LiveId" clId="{CDC4FD10-9613-45EB-BA4F-5D631B96C942}" dt="2020-09-12T15:43:27.563" v="1342"/>
          <ac:spMkLst>
            <pc:docMk/>
            <pc:sldMk cId="2025842676" sldId="268"/>
            <ac:spMk id="3" creationId="{1CAFD53B-06A6-4300-BB22-4993AA2515C8}"/>
          </ac:spMkLst>
        </pc:spChg>
        <pc:spChg chg="add del">
          <ac:chgData name="Priscilla Boonin" userId="a0100a157fcd6d55" providerId="LiveId" clId="{CDC4FD10-9613-45EB-BA4F-5D631B96C942}" dt="2020-09-12T15:44:10.328" v="1354" actId="478"/>
          <ac:spMkLst>
            <pc:docMk/>
            <pc:sldMk cId="2025842676" sldId="268"/>
            <ac:spMk id="4" creationId="{52F57170-A425-4597-AD7A-0D6E04F6F51C}"/>
          </ac:spMkLst>
        </pc:spChg>
        <pc:spChg chg="add mod">
          <ac:chgData name="Priscilla Boonin" userId="a0100a157fcd6d55" providerId="LiveId" clId="{CDC4FD10-9613-45EB-BA4F-5D631B96C942}" dt="2020-09-12T15:44:47.239" v="1358" actId="20577"/>
          <ac:spMkLst>
            <pc:docMk/>
            <pc:sldMk cId="2025842676" sldId="268"/>
            <ac:spMk id="6" creationId="{E065CC69-D2E7-4898-AA65-3E20C4494F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CFE78-B51B-4CE9-B14C-1FCA5D761EAA}" type="datetimeFigureOut">
              <a:rPr lang="en-GB" smtClean="0"/>
              <a:t>04/03/2022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068F3C-9E8E-4DC0-A07C-9D40A0BB3A3E}" type="slidenum">
              <a:rPr lang="en-GB" smtClean="0"/>
              <a:t>‹#›</a:t>
            </a:fld>
            <a:endParaRPr lang="en-GB"/>
          </a:p>
        </p:txBody>
      </p:sp>
    </p:spTree>
    <p:extLst>
      <p:ext uri="{BB962C8B-B14F-4D97-AF65-F5344CB8AC3E}">
        <p14:creationId xmlns:p14="http://schemas.microsoft.com/office/powerpoint/2010/main" val="332938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9929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Teacher notes:</a:t>
            </a:r>
          </a:p>
          <a:p>
            <a:r>
              <a:rPr lang="en-GB" dirty="0"/>
              <a:t>Once children have compared the two places, they can create a postcard for a place in the Caribbean encouraging others to visit. This can be a great opportunity for children to combat negative views of the country.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46864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62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989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Teacher notes:</a:t>
            </a:r>
          </a:p>
          <a:p>
            <a:pPr marL="171450" indent="-171450">
              <a:buFontTx/>
              <a:buChar char="-"/>
            </a:pPr>
            <a:r>
              <a:rPr lang="en-GB" dirty="0"/>
              <a:t>Help children to identify the Caribbean on a world map and observe the distance from there to London.</a:t>
            </a:r>
          </a:p>
          <a:p>
            <a:pPr marL="171450" indent="-171450">
              <a:buFontTx/>
              <a:buChar char="-"/>
            </a:pPr>
            <a:r>
              <a:rPr lang="en-GB" dirty="0"/>
              <a:t>Opportunity to ask pupils if any of them have visited the Caribbean and discuss how long it takes to travel.</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0283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Teacher notes:</a:t>
            </a:r>
          </a:p>
          <a:p>
            <a:pPr marL="171450" indent="-171450">
              <a:buFontTx/>
              <a:buChar char="-"/>
            </a:pPr>
            <a:r>
              <a:rPr lang="en-GB" dirty="0"/>
              <a:t>Have pictures printed for children to observe and discuss the features.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Teachers use opportunity to address any misconceptions about the Caribbean e.g. negative portrays from the media, showing people in the Caribbean as poor.</a:t>
            </a:r>
          </a:p>
          <a:p>
            <a:pPr marL="0" indent="0">
              <a:buFontTx/>
              <a:buNone/>
            </a:pPr>
            <a:endParaRPr lang="en-GB"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86839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Teacher notes:</a:t>
            </a:r>
          </a:p>
          <a:p>
            <a:pPr marL="171450" indent="-171450">
              <a:buFontTx/>
              <a:buChar char="-"/>
            </a:pPr>
            <a:r>
              <a:rPr lang="en-GB" dirty="0"/>
              <a:t>Have pictures printed for children to observe and discuss the features.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Teachers use opportunity to address any misconceptions about the Caribbean e.g. negative portrays from the media, showing people in the Caribbean as poor.</a:t>
            </a:r>
          </a:p>
          <a:p>
            <a:pPr marL="0" indent="0">
              <a:buFontTx/>
              <a:buNone/>
            </a:pPr>
            <a:endParaRPr lang="en-GB"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83142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Teacher notes:</a:t>
            </a:r>
          </a:p>
          <a:p>
            <a:r>
              <a:rPr lang="en-GB" dirty="0"/>
              <a:t>-  Photo A is Notting Hill and photo B is Hackney (can include images to represent local area)</a:t>
            </a:r>
          </a:p>
          <a:p>
            <a:pPr marL="171450" indent="-171450">
              <a:buFontTx/>
              <a:buChar char="-"/>
            </a:pPr>
            <a:r>
              <a:rPr lang="en-GB" dirty="0"/>
              <a:t>Have pictures printed for children to observe and discuss the features.</a:t>
            </a:r>
          </a:p>
          <a:p>
            <a:pPr marL="171450" indent="-171450">
              <a:buFontTx/>
              <a:buChar char="-"/>
            </a:pPr>
            <a:r>
              <a:rPr lang="en-GB" dirty="0"/>
              <a:t>Key question – how do you think the Windrush Generation felt when they saw London?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884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Key questions:</a:t>
            </a:r>
          </a:p>
          <a:p>
            <a:r>
              <a:rPr lang="en-GB" dirty="0"/>
              <a:t>-   How do you think the Windrush Generation felt when they realised they were the only blacks?</a:t>
            </a:r>
          </a:p>
          <a:p>
            <a:pPr marL="171450" indent="-171450">
              <a:buFontTx/>
              <a:buChar char="-"/>
            </a:pPr>
            <a:r>
              <a:rPr lang="en-GB" dirty="0"/>
              <a:t>What do you think they did?</a:t>
            </a:r>
          </a:p>
          <a:p>
            <a:pPr marL="171450" indent="-171450">
              <a:buFontTx/>
              <a:buChar char="-"/>
            </a:pPr>
            <a:r>
              <a:rPr lang="en-GB" dirty="0"/>
              <a:t>How is this different to the demographics in Jamaica?</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7453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0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e2e681f5a_0_0:notes"/>
          <p:cNvSpPr>
            <a:spLocks noGrp="1" noRot="1" noChangeAspect="1"/>
          </p:cNvSpPr>
          <p:nvPr>
            <p:ph type="sldImg" idx="2"/>
          </p:nvPr>
        </p:nvSpPr>
        <p:spPr>
          <a:xfrm>
            <a:off x="92075" y="746125"/>
            <a:ext cx="662463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e2e681f5a_0_0:notes"/>
          <p:cNvSpPr txBox="1">
            <a:spLocks noGrp="1"/>
          </p:cNvSpPr>
          <p:nvPr>
            <p:ph type="body" idx="1"/>
          </p:nvPr>
        </p:nvSpPr>
        <p:spPr>
          <a:xfrm>
            <a:off x="680879" y="4721940"/>
            <a:ext cx="5447030" cy="4473416"/>
          </a:xfrm>
          <a:prstGeom prst="rect">
            <a:avLst/>
          </a:prstGeom>
        </p:spPr>
        <p:txBody>
          <a:bodyPr spcFirstLastPara="1" wrap="square" lIns="91425" tIns="91425" rIns="91425" bIns="91425" anchor="t" anchorCtr="0">
            <a:noAutofit/>
          </a:bodyPr>
          <a:lstStyle/>
          <a:p>
            <a:r>
              <a:rPr lang="en-GB" dirty="0"/>
              <a:t>Teacher notes:</a:t>
            </a:r>
          </a:p>
          <a:p>
            <a:r>
              <a:rPr lang="en-GB" dirty="0"/>
              <a:t>Once children have compared the two places, they can create a postcard for a place in the Caribbean encouraging others to visit. This can be a great opportunity for children to combat negative views of the country.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4674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26CD3D6-C619-4885-921D-96A36FC5F666}" type="datetimeFigureOut">
              <a:rPr lang="en-GB" smtClean="0"/>
              <a:t>04/03/2022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304576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CD3D6-C619-4885-921D-96A36FC5F666}" type="datetimeFigureOut">
              <a:rPr lang="en-GB" smtClean="0"/>
              <a:t>04/03/2022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46844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CD3D6-C619-4885-921D-96A36FC5F666}" type="datetimeFigureOut">
              <a:rPr lang="en-GB" smtClean="0"/>
              <a:t>04/03/2022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194883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26CD3D6-C619-4885-921D-96A36FC5F666}" type="datetimeFigureOut">
              <a:rPr lang="en-GB" smtClean="0"/>
              <a:t>04/03/2022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239081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6CD3D6-C619-4885-921D-96A36FC5F666}" type="datetimeFigureOut">
              <a:rPr lang="en-GB" smtClean="0"/>
              <a:t>04/03/2022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227521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26CD3D6-C619-4885-921D-96A36FC5F666}" type="datetimeFigureOut">
              <a:rPr lang="en-GB" smtClean="0"/>
              <a:t>04/03/2022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204185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6CD3D6-C619-4885-921D-96A36FC5F666}" type="datetimeFigureOut">
              <a:rPr lang="en-GB" smtClean="0"/>
              <a:t>04/03/2022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187906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26CD3D6-C619-4885-921D-96A36FC5F666}" type="datetimeFigureOut">
              <a:rPr lang="en-GB" smtClean="0"/>
              <a:t>04/03/2022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358732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CD3D6-C619-4885-921D-96A36FC5F666}" type="datetimeFigureOut">
              <a:rPr lang="en-GB" smtClean="0"/>
              <a:t>04/03/2022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311671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6CD3D6-C619-4885-921D-96A36FC5F666}" type="datetimeFigureOut">
              <a:rPr lang="en-GB" smtClean="0"/>
              <a:t>04/03/2022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74593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6CD3D6-C619-4885-921D-96A36FC5F666}" type="datetimeFigureOut">
              <a:rPr lang="en-GB" smtClean="0"/>
              <a:t>04/03/2022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3AA34F-26C5-413C-AFF0-21B8E001C50E}" type="slidenum">
              <a:rPr lang="en-GB" smtClean="0"/>
              <a:t>‹#›</a:t>
            </a:fld>
            <a:endParaRPr lang="en-GB"/>
          </a:p>
        </p:txBody>
      </p:sp>
    </p:spTree>
    <p:extLst>
      <p:ext uri="{BB962C8B-B14F-4D97-AF65-F5344CB8AC3E}">
        <p14:creationId xmlns:p14="http://schemas.microsoft.com/office/powerpoint/2010/main" val="25510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CD3D6-C619-4885-921D-96A36FC5F666}" type="datetimeFigureOut">
              <a:rPr lang="en-GB" smtClean="0"/>
              <a:t>04/03/2022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AA34F-26C5-413C-AFF0-21B8E001C50E}" type="slidenum">
              <a:rPr lang="en-GB" smtClean="0"/>
              <a:t>‹#›</a:t>
            </a:fld>
            <a:endParaRPr lang="en-GB"/>
          </a:p>
        </p:txBody>
      </p:sp>
    </p:spTree>
    <p:extLst>
      <p:ext uri="{BB962C8B-B14F-4D97-AF65-F5344CB8AC3E}">
        <p14:creationId xmlns:p14="http://schemas.microsoft.com/office/powerpoint/2010/main" val="1676635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13.png"/><Relationship Id="rId4" Type="http://schemas.openxmlformats.org/officeDocument/2006/relationships/image" Target="../media/image2.jp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3.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251B541E-F541-493A-8C3E-89FDFF5703E9}"/>
              </a:ext>
            </a:extLst>
          </p:cNvPr>
          <p:cNvSpPr/>
          <p:nvPr/>
        </p:nvSpPr>
        <p:spPr>
          <a:xfrm>
            <a:off x="2543613" y="1226099"/>
            <a:ext cx="6837064"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LI: To identify human and physical features of a place </a:t>
            </a:r>
          </a:p>
        </p:txBody>
      </p:sp>
      <p:sp>
        <p:nvSpPr>
          <p:cNvPr id="3" name="Rectangle 2">
            <a:extLst>
              <a:ext uri="{FF2B5EF4-FFF2-40B4-BE49-F238E27FC236}">
                <a16:creationId xmlns:a16="http://schemas.microsoft.com/office/drawing/2014/main" id="{07D8F381-91B3-4020-969E-55DAA38C4EC6}"/>
              </a:ext>
            </a:extLst>
          </p:cNvPr>
          <p:cNvSpPr/>
          <p:nvPr/>
        </p:nvSpPr>
        <p:spPr>
          <a:xfrm>
            <a:off x="2543613" y="345145"/>
            <a:ext cx="641387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What was Britain like?</a:t>
            </a:r>
          </a:p>
        </p:txBody>
      </p:sp>
      <p:pic>
        <p:nvPicPr>
          <p:cNvPr id="4" name="Picture 2" descr="Commissioning art posters for the Underground | London Transport ...">
            <a:extLst>
              <a:ext uri="{FF2B5EF4-FFF2-40B4-BE49-F238E27FC236}">
                <a16:creationId xmlns:a16="http://schemas.microsoft.com/office/drawing/2014/main" id="{CB1971B9-B4C1-490B-8845-C04817536A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0374" y="1829125"/>
            <a:ext cx="7209003" cy="399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TextBox 1">
            <a:extLst>
              <a:ext uri="{FF2B5EF4-FFF2-40B4-BE49-F238E27FC236}">
                <a16:creationId xmlns:a16="http://schemas.microsoft.com/office/drawing/2014/main" id="{D32BC6EB-26AD-4C71-850D-6730C54E6C3C}"/>
              </a:ext>
            </a:extLst>
          </p:cNvPr>
          <p:cNvSpPr txBox="1"/>
          <p:nvPr/>
        </p:nvSpPr>
        <p:spPr>
          <a:xfrm>
            <a:off x="1333928" y="1351508"/>
            <a:ext cx="10183158" cy="4154984"/>
          </a:xfrm>
          <a:prstGeom prst="rect">
            <a:avLst/>
          </a:prstGeom>
          <a:noFill/>
        </p:spPr>
        <p:txBody>
          <a:bodyPr wrap="square" rtlCol="0">
            <a:spAutoFit/>
          </a:bodyPr>
          <a:lstStyle/>
          <a:p>
            <a:r>
              <a:rPr lang="en-GB" sz="3000" dirty="0">
                <a:latin typeface="Comic Sans MS" panose="030F0702030302020204" pitchFamily="66" charset="0"/>
              </a:rPr>
              <a:t>Look at the pictures of the Caribbean and Britain.</a:t>
            </a:r>
          </a:p>
          <a:p>
            <a:endParaRPr lang="en-GB" sz="3000" dirty="0">
              <a:latin typeface="Comic Sans MS" panose="030F0702030302020204" pitchFamily="66" charset="0"/>
            </a:endParaRPr>
          </a:p>
          <a:p>
            <a:r>
              <a:rPr lang="en-GB" sz="3000" dirty="0">
                <a:latin typeface="Comic Sans MS" panose="030F0702030302020204" pitchFamily="66" charset="0"/>
              </a:rPr>
              <a:t>What are the similar features?</a:t>
            </a:r>
          </a:p>
          <a:p>
            <a:r>
              <a:rPr lang="en-GB" sz="3000" dirty="0">
                <a:latin typeface="Comic Sans MS" panose="030F0702030302020204" pitchFamily="66" charset="0"/>
              </a:rPr>
              <a:t>What differences are there between the two places?</a:t>
            </a:r>
          </a:p>
          <a:p>
            <a:endParaRPr lang="en-GB" sz="3000" dirty="0">
              <a:latin typeface="Comic Sans MS" panose="030F0702030302020204" pitchFamily="66" charset="0"/>
            </a:endParaRPr>
          </a:p>
          <a:p>
            <a:r>
              <a:rPr lang="en-GB" sz="3000" dirty="0">
                <a:latin typeface="Comic Sans MS" panose="030F0702030302020204" pitchFamily="66" charset="0"/>
              </a:rPr>
              <a:t>Label the human and physical features of the different places.</a:t>
            </a:r>
          </a:p>
          <a:p>
            <a:r>
              <a:rPr lang="en-GB" sz="3000" dirty="0">
                <a:latin typeface="Comic Sans MS" panose="030F0702030302020204" pitchFamily="66" charset="0"/>
              </a:rPr>
              <a:t>Also include the population differences.</a:t>
            </a:r>
          </a:p>
          <a:p>
            <a:endParaRPr lang="en-GB" sz="2400" dirty="0"/>
          </a:p>
        </p:txBody>
      </p:sp>
      <p:sp>
        <p:nvSpPr>
          <p:cNvPr id="3" name="Rectangle 2">
            <a:extLst>
              <a:ext uri="{FF2B5EF4-FFF2-40B4-BE49-F238E27FC236}">
                <a16:creationId xmlns:a16="http://schemas.microsoft.com/office/drawing/2014/main" id="{4E8074F2-AD44-4FCE-9AEF-E5B8BBAE41F9}"/>
              </a:ext>
            </a:extLst>
          </p:cNvPr>
          <p:cNvSpPr/>
          <p:nvPr/>
        </p:nvSpPr>
        <p:spPr>
          <a:xfrm>
            <a:off x="5146861" y="291034"/>
            <a:ext cx="1898277"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Activity</a:t>
            </a:r>
          </a:p>
        </p:txBody>
      </p:sp>
    </p:spTree>
    <p:extLst>
      <p:ext uri="{BB962C8B-B14F-4D97-AF65-F5344CB8AC3E}">
        <p14:creationId xmlns:p14="http://schemas.microsoft.com/office/powerpoint/2010/main" val="405527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471455D7-81D5-4BE8-A92C-4CE106E96647}"/>
              </a:ext>
            </a:extLst>
          </p:cNvPr>
          <p:cNvSpPr/>
          <p:nvPr/>
        </p:nvSpPr>
        <p:spPr>
          <a:xfrm>
            <a:off x="3967722" y="95577"/>
            <a:ext cx="4103432"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Further Research</a:t>
            </a:r>
          </a:p>
        </p:txBody>
      </p:sp>
      <p:sp>
        <p:nvSpPr>
          <p:cNvPr id="6" name="TextBox 5">
            <a:extLst>
              <a:ext uri="{FF2B5EF4-FFF2-40B4-BE49-F238E27FC236}">
                <a16:creationId xmlns:a16="http://schemas.microsoft.com/office/drawing/2014/main" id="{E065CC69-D2E7-4898-AA65-3E20C4494FFF}"/>
              </a:ext>
            </a:extLst>
          </p:cNvPr>
          <p:cNvSpPr txBox="1"/>
          <p:nvPr/>
        </p:nvSpPr>
        <p:spPr>
          <a:xfrm>
            <a:off x="424011" y="1769977"/>
            <a:ext cx="11876845" cy="4524315"/>
          </a:xfrm>
          <a:prstGeom prst="rect">
            <a:avLst/>
          </a:prstGeom>
          <a:noFill/>
        </p:spPr>
        <p:txBody>
          <a:bodyPr wrap="square" rtlCol="0">
            <a:spAutoFit/>
          </a:bodyPr>
          <a:lstStyle/>
          <a:p>
            <a:r>
              <a:rPr lang="en-GB" sz="2400" dirty="0">
                <a:latin typeface="Comic Sans MS" panose="030F0702030302020204" pitchFamily="66" charset="0"/>
              </a:rPr>
              <a:t>When teaching this lesson, it is important that children are aware that the Windrush Generation were not the first group of black migrants to settle in Britain. History shows that there were black people during earlier periods in history such as the Victorian and Tudor eras.</a:t>
            </a:r>
          </a:p>
          <a:p>
            <a:endParaRPr lang="en-GB" sz="2400" dirty="0">
              <a:latin typeface="Comic Sans MS" panose="030F0702030302020204" pitchFamily="66" charset="0"/>
            </a:endParaRPr>
          </a:p>
          <a:p>
            <a:r>
              <a:rPr lang="en-GB" sz="2400" dirty="0">
                <a:latin typeface="Comic Sans MS" panose="030F0702030302020204" pitchFamily="66" charset="0"/>
              </a:rPr>
              <a:t>Nonetheless, after WWII many areas in London had predominate demographics of White British people. Thus, when the Windrush Generation settled in these places, they were seen as outcast.</a:t>
            </a:r>
          </a:p>
          <a:p>
            <a:endParaRPr lang="en-GB" sz="2400" dirty="0">
              <a:latin typeface="Comic Sans MS" panose="030F0702030302020204" pitchFamily="66" charset="0"/>
            </a:endParaRPr>
          </a:p>
          <a:p>
            <a:r>
              <a:rPr lang="en-GB" sz="2400" dirty="0">
                <a:latin typeface="Comic Sans MS" panose="030F0702030302020204" pitchFamily="66" charset="0"/>
              </a:rPr>
              <a:t>A great point to highlight to children when teaching is that, the Windrush Generation had moved from a country where they were the predominate race to another country where they became a minority.</a:t>
            </a:r>
          </a:p>
        </p:txBody>
      </p:sp>
    </p:spTree>
    <p:extLst>
      <p:ext uri="{BB962C8B-B14F-4D97-AF65-F5344CB8AC3E}">
        <p14:creationId xmlns:p14="http://schemas.microsoft.com/office/powerpoint/2010/main" val="202584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C42B4649-7716-41FA-953E-31021F63EA19}"/>
              </a:ext>
            </a:extLst>
          </p:cNvPr>
          <p:cNvSpPr/>
          <p:nvPr/>
        </p:nvSpPr>
        <p:spPr>
          <a:xfrm>
            <a:off x="4807612" y="0"/>
            <a:ext cx="27206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rPr>
              <a:t>Starter</a:t>
            </a:r>
          </a:p>
        </p:txBody>
      </p:sp>
      <p:pic>
        <p:nvPicPr>
          <p:cNvPr id="3" name="Picture 2">
            <a:extLst>
              <a:ext uri="{FF2B5EF4-FFF2-40B4-BE49-F238E27FC236}">
                <a16:creationId xmlns:a16="http://schemas.microsoft.com/office/drawing/2014/main" id="{08C7FF0B-4D9A-4DD1-B1C8-0E75CD7EFAFF}"/>
              </a:ext>
            </a:extLst>
          </p:cNvPr>
          <p:cNvPicPr>
            <a:picLocks noChangeAspect="1"/>
          </p:cNvPicPr>
          <p:nvPr/>
        </p:nvPicPr>
        <p:blipFill>
          <a:blip r:embed="rId6"/>
          <a:stretch>
            <a:fillRect/>
          </a:stretch>
        </p:blipFill>
        <p:spPr>
          <a:xfrm>
            <a:off x="1735455" y="1214459"/>
            <a:ext cx="7934325" cy="5005547"/>
          </a:xfrm>
          <a:prstGeom prst="rect">
            <a:avLst/>
          </a:prstGeom>
        </p:spPr>
      </p:pic>
      <p:sp>
        <p:nvSpPr>
          <p:cNvPr id="4" name="TextBox 3">
            <a:extLst>
              <a:ext uri="{FF2B5EF4-FFF2-40B4-BE49-F238E27FC236}">
                <a16:creationId xmlns:a16="http://schemas.microsoft.com/office/drawing/2014/main" id="{8FA0F912-2A5E-489A-8C3D-E605C3CFC12E}"/>
              </a:ext>
            </a:extLst>
          </p:cNvPr>
          <p:cNvSpPr txBox="1"/>
          <p:nvPr/>
        </p:nvSpPr>
        <p:spPr>
          <a:xfrm>
            <a:off x="4329892" y="869326"/>
            <a:ext cx="3909233" cy="369332"/>
          </a:xfrm>
          <a:prstGeom prst="rect">
            <a:avLst/>
          </a:prstGeom>
          <a:noFill/>
        </p:spPr>
        <p:txBody>
          <a:bodyPr wrap="square" rtlCol="0">
            <a:spAutoFit/>
          </a:bodyPr>
          <a:lstStyle/>
          <a:p>
            <a:r>
              <a:rPr lang="en-GB" dirty="0">
                <a:latin typeface="Comic Sans MS" panose="030F0702030302020204" pitchFamily="66" charset="0"/>
              </a:rPr>
              <a:t>Label the continents of the world</a:t>
            </a:r>
          </a:p>
        </p:txBody>
      </p:sp>
    </p:spTree>
    <p:extLst>
      <p:ext uri="{BB962C8B-B14F-4D97-AF65-F5344CB8AC3E}">
        <p14:creationId xmlns:p14="http://schemas.microsoft.com/office/powerpoint/2010/main" val="207771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428D9D21-272F-403F-B56D-49699AEAEE5A}"/>
              </a:ext>
            </a:extLst>
          </p:cNvPr>
          <p:cNvSpPr/>
          <p:nvPr/>
        </p:nvSpPr>
        <p:spPr>
          <a:xfrm>
            <a:off x="2470374" y="147583"/>
            <a:ext cx="8090677"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Comic Sans MS" panose="030F0702030302020204" pitchFamily="66" charset="0"/>
              </a:rPr>
              <a:t>Travelling from the Caribbean</a:t>
            </a:r>
            <a:endParaRPr lang="en-US" sz="4400" b="0" cap="none" spc="0" dirty="0">
              <a:ln w="0"/>
              <a:solidFill>
                <a:schemeClr val="tx1"/>
              </a:solidFill>
              <a:effectLst>
                <a:outerShdw blurRad="38100" dist="19050" dir="2700000" algn="tl" rotWithShape="0">
                  <a:schemeClr val="dk1">
                    <a:alpha val="40000"/>
                  </a:schemeClr>
                </a:outerShdw>
              </a:effectLst>
              <a:latin typeface="Comic Sans MS" panose="030F0702030302020204" pitchFamily="66" charset="0"/>
            </a:endParaRPr>
          </a:p>
        </p:txBody>
      </p:sp>
      <p:pic>
        <p:nvPicPr>
          <p:cNvPr id="3" name="Picture 2">
            <a:extLst>
              <a:ext uri="{FF2B5EF4-FFF2-40B4-BE49-F238E27FC236}">
                <a16:creationId xmlns:a16="http://schemas.microsoft.com/office/drawing/2014/main" id="{08B9A767-9714-44A6-BE3F-8B07815646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0181" y="1044609"/>
            <a:ext cx="6299363" cy="52082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22340B-BB74-4BBE-88D5-5BB40F0CED42}"/>
              </a:ext>
            </a:extLst>
          </p:cNvPr>
          <p:cNvSpPr txBox="1"/>
          <p:nvPr/>
        </p:nvSpPr>
        <p:spPr>
          <a:xfrm>
            <a:off x="202456" y="1981632"/>
            <a:ext cx="5505976" cy="3539430"/>
          </a:xfrm>
          <a:prstGeom prst="rect">
            <a:avLst/>
          </a:prstGeom>
          <a:noFill/>
        </p:spPr>
        <p:txBody>
          <a:bodyPr wrap="square" rtlCol="0">
            <a:spAutoFit/>
          </a:bodyPr>
          <a:lstStyle/>
          <a:p>
            <a:r>
              <a:rPr lang="en-GB" sz="2800" dirty="0">
                <a:latin typeface="Comic Sans MS" panose="030F0702030302020204" pitchFamily="66" charset="0"/>
              </a:rPr>
              <a:t>The passengers were on the ship for a month!</a:t>
            </a:r>
          </a:p>
          <a:p>
            <a:endParaRPr lang="en-GB" sz="2800" dirty="0">
              <a:latin typeface="Comic Sans MS" panose="030F0702030302020204" pitchFamily="66" charset="0"/>
            </a:endParaRPr>
          </a:p>
          <a:p>
            <a:r>
              <a:rPr lang="en-GB" sz="2800" dirty="0">
                <a:latin typeface="Comic Sans MS" panose="030F0702030302020204" pitchFamily="66" charset="0"/>
              </a:rPr>
              <a:t>- How do you think they felt?</a:t>
            </a:r>
          </a:p>
          <a:p>
            <a:endParaRPr lang="en-GB" sz="2800" dirty="0">
              <a:latin typeface="Comic Sans MS" panose="030F0702030302020204" pitchFamily="66" charset="0"/>
            </a:endParaRPr>
          </a:p>
          <a:p>
            <a:r>
              <a:rPr lang="en-GB" sz="2800" dirty="0">
                <a:latin typeface="Comic Sans MS" panose="030F0702030302020204" pitchFamily="66" charset="0"/>
              </a:rPr>
              <a:t>- What do you think it was like being on the ship for a long period of time?</a:t>
            </a:r>
          </a:p>
        </p:txBody>
      </p:sp>
    </p:spTree>
    <p:extLst>
      <p:ext uri="{BB962C8B-B14F-4D97-AF65-F5344CB8AC3E}">
        <p14:creationId xmlns:p14="http://schemas.microsoft.com/office/powerpoint/2010/main" val="271164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0A1F2ECD-B42D-4720-BDE0-2C5BB837E4F5}"/>
              </a:ext>
            </a:extLst>
          </p:cNvPr>
          <p:cNvSpPr/>
          <p:nvPr/>
        </p:nvSpPr>
        <p:spPr>
          <a:xfrm>
            <a:off x="2796253" y="441304"/>
            <a:ext cx="6986849"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What was the Caribbean like?</a:t>
            </a:r>
            <a:endParaRPr lang="en-US" sz="44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descr="Aerial View, Kingston, Jamaica,1940-1960s / HipPostcard">
            <a:extLst>
              <a:ext uri="{FF2B5EF4-FFF2-40B4-BE49-F238E27FC236}">
                <a16:creationId xmlns:a16="http://schemas.microsoft.com/office/drawing/2014/main" id="{2283EB8C-5E71-4563-882F-94950A32F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08" y="1834049"/>
            <a:ext cx="5844728" cy="36905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erial View, King Street, looking towards harbor, Kingston ...">
            <a:extLst>
              <a:ext uri="{FF2B5EF4-FFF2-40B4-BE49-F238E27FC236}">
                <a16:creationId xmlns:a16="http://schemas.microsoft.com/office/drawing/2014/main" id="{CA202C96-1C5E-4AA0-A0E7-193A46CBA54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04" t="2400" r="3968" b="4475"/>
          <a:stretch/>
        </p:blipFill>
        <p:spPr bwMode="auto">
          <a:xfrm>
            <a:off x="5882640" y="1626319"/>
            <a:ext cx="6309360" cy="40448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FFE8BE-F5B5-46E3-BAAC-ED9D618856D9}"/>
              </a:ext>
            </a:extLst>
          </p:cNvPr>
          <p:cNvSpPr txBox="1"/>
          <p:nvPr/>
        </p:nvSpPr>
        <p:spPr>
          <a:xfrm>
            <a:off x="273048" y="5598582"/>
            <a:ext cx="4617451" cy="707886"/>
          </a:xfrm>
          <a:prstGeom prst="rect">
            <a:avLst/>
          </a:prstGeom>
          <a:noFill/>
        </p:spPr>
        <p:txBody>
          <a:bodyPr wrap="square" rtlCol="0">
            <a:spAutoFit/>
          </a:bodyPr>
          <a:lstStyle/>
          <a:p>
            <a:r>
              <a:rPr lang="en-GB" sz="2000" dirty="0">
                <a:latin typeface="Comic Sans MS" panose="030F0702030302020204" pitchFamily="66" charset="0"/>
              </a:rPr>
              <a:t>What human features can you see?</a:t>
            </a:r>
          </a:p>
          <a:p>
            <a:r>
              <a:rPr lang="en-GB" sz="2000" dirty="0">
                <a:latin typeface="Comic Sans MS" panose="030F0702030302020204" pitchFamily="66" charset="0"/>
              </a:rPr>
              <a:t>What physical features can you see?</a:t>
            </a:r>
          </a:p>
        </p:txBody>
      </p:sp>
      <p:pic>
        <p:nvPicPr>
          <p:cNvPr id="1026" name="Picture 2" descr="Partner talk clipart 1 » Clipart Station">
            <a:extLst>
              <a:ext uri="{FF2B5EF4-FFF2-40B4-BE49-F238E27FC236}">
                <a16:creationId xmlns:a16="http://schemas.microsoft.com/office/drawing/2014/main" id="{91A2730E-5EBC-4D16-8467-1C9C8FD190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15345" y="298614"/>
            <a:ext cx="1054819" cy="105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71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0A1F2ECD-B42D-4720-BDE0-2C5BB837E4F5}"/>
              </a:ext>
            </a:extLst>
          </p:cNvPr>
          <p:cNvSpPr/>
          <p:nvPr/>
        </p:nvSpPr>
        <p:spPr>
          <a:xfrm>
            <a:off x="2796253" y="441304"/>
            <a:ext cx="6986849"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What was the Caribbean like?</a:t>
            </a:r>
            <a:endParaRPr lang="en-US" sz="4400" b="0" cap="none" spc="0" dirty="0">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E2FFE8BE-F5B5-46E3-BAAC-ED9D618856D9}"/>
              </a:ext>
            </a:extLst>
          </p:cNvPr>
          <p:cNvSpPr txBox="1"/>
          <p:nvPr/>
        </p:nvSpPr>
        <p:spPr>
          <a:xfrm>
            <a:off x="273048" y="5598582"/>
            <a:ext cx="4617451" cy="707886"/>
          </a:xfrm>
          <a:prstGeom prst="rect">
            <a:avLst/>
          </a:prstGeom>
          <a:noFill/>
        </p:spPr>
        <p:txBody>
          <a:bodyPr wrap="square" rtlCol="0">
            <a:spAutoFit/>
          </a:bodyPr>
          <a:lstStyle/>
          <a:p>
            <a:r>
              <a:rPr lang="en-GB" sz="2000" dirty="0">
                <a:latin typeface="Comic Sans MS" panose="030F0702030302020204" pitchFamily="66" charset="0"/>
              </a:rPr>
              <a:t>What human features can you see?</a:t>
            </a:r>
          </a:p>
          <a:p>
            <a:r>
              <a:rPr lang="en-GB" sz="2000" dirty="0">
                <a:latin typeface="Comic Sans MS" panose="030F0702030302020204" pitchFamily="66" charset="0"/>
              </a:rPr>
              <a:t>What physical features can you see?</a:t>
            </a:r>
          </a:p>
        </p:txBody>
      </p:sp>
      <p:pic>
        <p:nvPicPr>
          <p:cNvPr id="1026" name="Picture 2" descr="Partner talk clipart 1 » Clipart Station">
            <a:extLst>
              <a:ext uri="{FF2B5EF4-FFF2-40B4-BE49-F238E27FC236}">
                <a16:creationId xmlns:a16="http://schemas.microsoft.com/office/drawing/2014/main" id="{91A2730E-5EBC-4D16-8467-1C9C8FD190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15345" y="298614"/>
            <a:ext cx="1054819" cy="10548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p:nvPr/>
        </p:nvPicPr>
        <p:blipFill>
          <a:blip r:embed="rId7"/>
          <a:stretch>
            <a:fillRect/>
          </a:stretch>
        </p:blipFill>
        <p:spPr>
          <a:xfrm>
            <a:off x="811555" y="1251069"/>
            <a:ext cx="3540435" cy="2422920"/>
          </a:xfrm>
          <a:prstGeom prst="rect">
            <a:avLst/>
          </a:prstGeom>
        </p:spPr>
      </p:pic>
      <p:pic>
        <p:nvPicPr>
          <p:cNvPr id="11" name="Picture 10"/>
          <p:cNvPicPr/>
          <p:nvPr/>
        </p:nvPicPr>
        <p:blipFill>
          <a:blip r:embed="rId8"/>
          <a:stretch>
            <a:fillRect/>
          </a:stretch>
        </p:blipFill>
        <p:spPr>
          <a:xfrm>
            <a:off x="4736473" y="1465696"/>
            <a:ext cx="2459974" cy="3842574"/>
          </a:xfrm>
          <a:prstGeom prst="rect">
            <a:avLst/>
          </a:prstGeom>
        </p:spPr>
      </p:pic>
      <p:pic>
        <p:nvPicPr>
          <p:cNvPr id="12" name="Picture 11"/>
          <p:cNvPicPr/>
          <p:nvPr/>
        </p:nvPicPr>
        <p:blipFill>
          <a:blip r:embed="rId9"/>
          <a:stretch>
            <a:fillRect/>
          </a:stretch>
        </p:blipFill>
        <p:spPr>
          <a:xfrm>
            <a:off x="7574676" y="1353433"/>
            <a:ext cx="3267495" cy="3337320"/>
          </a:xfrm>
          <a:prstGeom prst="rect">
            <a:avLst/>
          </a:prstGeom>
        </p:spPr>
      </p:pic>
      <p:pic>
        <p:nvPicPr>
          <p:cNvPr id="13" name="Picture 12"/>
          <p:cNvPicPr/>
          <p:nvPr/>
        </p:nvPicPr>
        <p:blipFill>
          <a:blip r:embed="rId10"/>
          <a:stretch>
            <a:fillRect/>
          </a:stretch>
        </p:blipFill>
        <p:spPr>
          <a:xfrm>
            <a:off x="1224588" y="3783570"/>
            <a:ext cx="2889093" cy="1705431"/>
          </a:xfrm>
          <a:prstGeom prst="rect">
            <a:avLst/>
          </a:prstGeom>
        </p:spPr>
      </p:pic>
    </p:spTree>
    <p:extLst>
      <p:ext uri="{BB962C8B-B14F-4D97-AF65-F5344CB8AC3E}">
        <p14:creationId xmlns:p14="http://schemas.microsoft.com/office/powerpoint/2010/main" val="3131734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BFF8944E-4505-4D14-A9EE-E9E93CDD224E}"/>
              </a:ext>
            </a:extLst>
          </p:cNvPr>
          <p:cNvSpPr/>
          <p:nvPr/>
        </p:nvSpPr>
        <p:spPr>
          <a:xfrm>
            <a:off x="3292980" y="0"/>
            <a:ext cx="5264775" cy="769441"/>
          </a:xfrm>
          <a:prstGeom prst="rect">
            <a:avLst/>
          </a:prstGeom>
          <a:no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rPr>
              <a:t>What was Britain like?</a:t>
            </a:r>
            <a:endParaRPr lang="en-US" sz="4400" b="0" cap="none" spc="0" dirty="0">
              <a:ln w="0"/>
              <a:solidFill>
                <a:schemeClr val="tx1"/>
              </a:solidFill>
              <a:effectLst>
                <a:outerShdw blurRad="38100" dist="19050" dir="2700000" algn="tl" rotWithShape="0">
                  <a:schemeClr val="dk1">
                    <a:alpha val="40000"/>
                  </a:schemeClr>
                </a:outerShdw>
              </a:effectLst>
            </a:endParaRPr>
          </a:p>
        </p:txBody>
      </p:sp>
      <p:pic>
        <p:nvPicPr>
          <p:cNvPr id="3" name="Picture 2" descr="Notting Hill Gate | The Library Time Machine">
            <a:extLst>
              <a:ext uri="{FF2B5EF4-FFF2-40B4-BE49-F238E27FC236}">
                <a16:creationId xmlns:a16="http://schemas.microsoft.com/office/drawing/2014/main" id="{EDDA4B8D-03C8-4EB5-AB48-679F0EBC3E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074" y="1932905"/>
            <a:ext cx="5931926" cy="33829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ackney Empire bombed 1940 | Historical london, London history ...">
            <a:extLst>
              <a:ext uri="{FF2B5EF4-FFF2-40B4-BE49-F238E27FC236}">
                <a16:creationId xmlns:a16="http://schemas.microsoft.com/office/drawing/2014/main" id="{F9E17B03-A4B2-48DC-A1C6-7430CF2FC8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203364"/>
            <a:ext cx="5765335" cy="4112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E7FCBA-BBF9-4F24-A9DC-42BC67469CB6}"/>
              </a:ext>
            </a:extLst>
          </p:cNvPr>
          <p:cNvSpPr txBox="1"/>
          <p:nvPr/>
        </p:nvSpPr>
        <p:spPr>
          <a:xfrm>
            <a:off x="273048" y="5494226"/>
            <a:ext cx="4617451" cy="707886"/>
          </a:xfrm>
          <a:prstGeom prst="rect">
            <a:avLst/>
          </a:prstGeom>
          <a:noFill/>
        </p:spPr>
        <p:txBody>
          <a:bodyPr wrap="square" rtlCol="0">
            <a:spAutoFit/>
          </a:bodyPr>
          <a:lstStyle/>
          <a:p>
            <a:r>
              <a:rPr lang="en-GB" sz="2000" dirty="0">
                <a:latin typeface="Comic Sans MS" panose="030F0702030302020204" pitchFamily="66" charset="0"/>
              </a:rPr>
              <a:t>What human features can you see?</a:t>
            </a:r>
          </a:p>
          <a:p>
            <a:r>
              <a:rPr lang="en-GB" sz="2000" dirty="0">
                <a:latin typeface="Comic Sans MS" panose="030F0702030302020204" pitchFamily="66" charset="0"/>
              </a:rPr>
              <a:t>What physical features can you see?</a:t>
            </a:r>
          </a:p>
        </p:txBody>
      </p:sp>
      <p:pic>
        <p:nvPicPr>
          <p:cNvPr id="8" name="Picture 2" descr="Partner talk clipart 1 » Clipart Station">
            <a:extLst>
              <a:ext uri="{FF2B5EF4-FFF2-40B4-BE49-F238E27FC236}">
                <a16:creationId xmlns:a16="http://schemas.microsoft.com/office/drawing/2014/main" id="{95BAA504-B02F-46E9-B7A1-FAE5EA4E50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43214" y="138756"/>
            <a:ext cx="1054819" cy="105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12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B127DCD9-D41D-481C-BC04-075CECB03F51}"/>
              </a:ext>
            </a:extLst>
          </p:cNvPr>
          <p:cNvSpPr/>
          <p:nvPr/>
        </p:nvSpPr>
        <p:spPr>
          <a:xfrm>
            <a:off x="4706837" y="0"/>
            <a:ext cx="2778325" cy="769441"/>
          </a:xfrm>
          <a:prstGeom prst="rect">
            <a:avLst/>
          </a:prstGeom>
          <a:noFill/>
        </p:spPr>
        <p:txBody>
          <a:bodyPr wrap="none" lIns="91440" tIns="45720" rIns="91440" bIns="45720">
            <a:spAutoFit/>
          </a:bodyPr>
          <a:lstStyle/>
          <a:p>
            <a:pPr algn="ctr"/>
            <a:r>
              <a:rPr lang="en-US" sz="4400" b="0" cap="none" spc="0" dirty="0" err="1">
                <a:ln w="0"/>
                <a:solidFill>
                  <a:schemeClr val="tx1"/>
                </a:solidFill>
                <a:effectLst>
                  <a:outerShdw blurRad="38100" dist="19050" dir="2700000" algn="tl" rotWithShape="0">
                    <a:schemeClr val="dk1">
                      <a:alpha val="40000"/>
                    </a:schemeClr>
                  </a:outerShdw>
                </a:effectLst>
              </a:rPr>
              <a:t>Notting</a:t>
            </a:r>
            <a:r>
              <a:rPr lang="en-US" sz="4400" b="0" cap="none" spc="0" dirty="0">
                <a:ln w="0"/>
                <a:solidFill>
                  <a:schemeClr val="tx1"/>
                </a:solidFill>
                <a:effectLst>
                  <a:outerShdw blurRad="38100" dist="19050" dir="2700000" algn="tl" rotWithShape="0">
                    <a:schemeClr val="dk1">
                      <a:alpha val="40000"/>
                    </a:schemeClr>
                  </a:outerShdw>
                </a:effectLst>
              </a:rPr>
              <a:t> Hill</a:t>
            </a:r>
          </a:p>
        </p:txBody>
      </p:sp>
      <p:sp>
        <p:nvSpPr>
          <p:cNvPr id="3" name="TextBox 2">
            <a:extLst>
              <a:ext uri="{FF2B5EF4-FFF2-40B4-BE49-F238E27FC236}">
                <a16:creationId xmlns:a16="http://schemas.microsoft.com/office/drawing/2014/main" id="{E84D1582-16E6-461C-80CC-911FD85A932D}"/>
              </a:ext>
            </a:extLst>
          </p:cNvPr>
          <p:cNvSpPr txBox="1"/>
          <p:nvPr/>
        </p:nvSpPr>
        <p:spPr>
          <a:xfrm>
            <a:off x="7246620" y="596172"/>
            <a:ext cx="4766310" cy="6093976"/>
          </a:xfrm>
          <a:prstGeom prst="rect">
            <a:avLst/>
          </a:prstGeom>
          <a:noFill/>
        </p:spPr>
        <p:txBody>
          <a:bodyPr wrap="square" rtlCol="0">
            <a:spAutoFit/>
          </a:bodyPr>
          <a:lstStyle/>
          <a:p>
            <a:r>
              <a:rPr lang="en-GB" sz="2600" dirty="0">
                <a:latin typeface="Comic Sans MS" panose="030F0702030302020204" pitchFamily="66" charset="0"/>
              </a:rPr>
              <a:t>During the 1940s-50s, the Notting Hill area had a high population of White British people.</a:t>
            </a:r>
          </a:p>
          <a:p>
            <a:endParaRPr lang="en-GB" sz="2600" dirty="0">
              <a:latin typeface="Comic Sans MS" panose="030F0702030302020204" pitchFamily="66" charset="0"/>
            </a:endParaRPr>
          </a:p>
          <a:p>
            <a:r>
              <a:rPr lang="en-GB" sz="2600" dirty="0">
                <a:latin typeface="Comic Sans MS" panose="030F0702030302020204" pitchFamily="66" charset="0"/>
              </a:rPr>
              <a:t>Many people from the Windrush Generation settled in this area and they were the majority of black people during this time.</a:t>
            </a:r>
          </a:p>
          <a:p>
            <a:r>
              <a:rPr lang="en-GB" sz="2600" dirty="0">
                <a:latin typeface="Comic Sans MS" panose="030F0702030302020204" pitchFamily="66" charset="0"/>
              </a:rPr>
              <a:t>Though they had been invited to come to London, they faced racism in the Notting Hill area and other areas in London.</a:t>
            </a:r>
          </a:p>
        </p:txBody>
      </p:sp>
      <p:pic>
        <p:nvPicPr>
          <p:cNvPr id="4" name="Picture 2" descr="Police walk along the edge of the pavement to ensure that the crowd keep moving at Notting Hill, in London, where more racial disturbances flared up. Ref #: PA.1330826  Date: 01/09/1958">
            <a:extLst>
              <a:ext uri="{FF2B5EF4-FFF2-40B4-BE49-F238E27FC236}">
                <a16:creationId xmlns:a16="http://schemas.microsoft.com/office/drawing/2014/main" id="{A0E23534-62C0-4C2C-8267-CD0DDAF123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90" y="1079184"/>
            <a:ext cx="6438900" cy="45210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rtner talk clipart 1 » Clipart Station">
            <a:extLst>
              <a:ext uri="{FF2B5EF4-FFF2-40B4-BE49-F238E27FC236}">
                <a16:creationId xmlns:a16="http://schemas.microsoft.com/office/drawing/2014/main" id="{389A91ED-30F4-4642-A357-9FF9338345F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382245" y="23888"/>
            <a:ext cx="630685" cy="630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5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Rectangle 1">
            <a:extLst>
              <a:ext uri="{FF2B5EF4-FFF2-40B4-BE49-F238E27FC236}">
                <a16:creationId xmlns:a16="http://schemas.microsoft.com/office/drawing/2014/main" id="{ADED5B0E-1012-4D6D-A985-4B723463A08E}"/>
              </a:ext>
            </a:extLst>
          </p:cNvPr>
          <p:cNvSpPr/>
          <p:nvPr/>
        </p:nvSpPr>
        <p:spPr>
          <a:xfrm>
            <a:off x="1541294" y="741599"/>
            <a:ext cx="9729330"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What are the similarities and differences?</a:t>
            </a:r>
          </a:p>
        </p:txBody>
      </p:sp>
      <p:pic>
        <p:nvPicPr>
          <p:cNvPr id="3" name="Picture 4" descr="Aerial View, King Street, looking towards harbor, Kingston ...">
            <a:extLst>
              <a:ext uri="{FF2B5EF4-FFF2-40B4-BE49-F238E27FC236}">
                <a16:creationId xmlns:a16="http://schemas.microsoft.com/office/drawing/2014/main" id="{D28F147C-F44A-4B0F-8D73-989627770AA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04" t="2400" r="3968" b="4475"/>
          <a:stretch/>
        </p:blipFill>
        <p:spPr bwMode="auto">
          <a:xfrm>
            <a:off x="96894" y="1747431"/>
            <a:ext cx="6202386" cy="3976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otting Hill Gate | The Library Time Machine">
            <a:extLst>
              <a:ext uri="{FF2B5EF4-FFF2-40B4-BE49-F238E27FC236}">
                <a16:creationId xmlns:a16="http://schemas.microsoft.com/office/drawing/2014/main" id="{AE6167FF-3F8A-4E62-9032-BE014F01E8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074" y="2044090"/>
            <a:ext cx="5931926" cy="3382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artner talk clipart 1 » Clipart Station">
            <a:extLst>
              <a:ext uri="{FF2B5EF4-FFF2-40B4-BE49-F238E27FC236}">
                <a16:creationId xmlns:a16="http://schemas.microsoft.com/office/drawing/2014/main" id="{9353BF87-59B7-4B3D-8513-69B8D0FA52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70624" y="167852"/>
            <a:ext cx="769442" cy="76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28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589312" y="6380473"/>
            <a:ext cx="2308249" cy="270461"/>
          </a:xfrm>
          <a:prstGeom prst="rect">
            <a:avLst/>
          </a:prstGeom>
          <a:noFill/>
          <a:ln>
            <a:noFill/>
          </a:ln>
        </p:spPr>
      </p:pic>
      <p:pic>
        <p:nvPicPr>
          <p:cNvPr id="63" name="Google Shape;63;p14"/>
          <p:cNvPicPr preferRelativeResize="0"/>
          <p:nvPr/>
        </p:nvPicPr>
        <p:blipFill>
          <a:blip r:embed="rId4">
            <a:alphaModFix/>
          </a:blip>
          <a:stretch>
            <a:fillRect/>
          </a:stretch>
        </p:blipFill>
        <p:spPr>
          <a:xfrm>
            <a:off x="9507199" y="6380473"/>
            <a:ext cx="1763425" cy="309675"/>
          </a:xfrm>
          <a:prstGeom prst="rect">
            <a:avLst/>
          </a:prstGeom>
          <a:noFill/>
          <a:ln>
            <a:noFill/>
          </a:ln>
        </p:spPr>
      </p:pic>
      <p:pic>
        <p:nvPicPr>
          <p:cNvPr id="64" name="Google Shape;64;p14"/>
          <p:cNvPicPr preferRelativeResize="0"/>
          <p:nvPr/>
        </p:nvPicPr>
        <p:blipFill rotWithShape="1">
          <a:blip r:embed="rId5">
            <a:alphaModFix/>
          </a:blip>
          <a:srcRect/>
          <a:stretch/>
        </p:blipFill>
        <p:spPr>
          <a:xfrm>
            <a:off x="0" y="0"/>
            <a:ext cx="2470374" cy="1834049"/>
          </a:xfrm>
          <a:prstGeom prst="rect">
            <a:avLst/>
          </a:prstGeom>
          <a:noFill/>
          <a:ln>
            <a:noFill/>
          </a:ln>
        </p:spPr>
      </p:pic>
      <p:sp>
        <p:nvSpPr>
          <p:cNvPr id="2" name="TextBox 1">
            <a:extLst>
              <a:ext uri="{FF2B5EF4-FFF2-40B4-BE49-F238E27FC236}">
                <a16:creationId xmlns:a16="http://schemas.microsoft.com/office/drawing/2014/main" id="{D32BC6EB-26AD-4C71-850D-6730C54E6C3C}"/>
              </a:ext>
            </a:extLst>
          </p:cNvPr>
          <p:cNvSpPr txBox="1"/>
          <p:nvPr/>
        </p:nvSpPr>
        <p:spPr>
          <a:xfrm>
            <a:off x="1333928" y="1351508"/>
            <a:ext cx="10183158" cy="2308324"/>
          </a:xfrm>
          <a:prstGeom prst="rect">
            <a:avLst/>
          </a:prstGeom>
          <a:noFill/>
        </p:spPr>
        <p:txBody>
          <a:bodyPr wrap="square" rtlCol="0">
            <a:spAutoFit/>
          </a:bodyPr>
          <a:lstStyle/>
          <a:p>
            <a:r>
              <a:rPr lang="en-GB" sz="3000" dirty="0" smtClean="0">
                <a:latin typeface="Comic Sans MS" panose="030F0702030302020204" pitchFamily="66" charset="0"/>
              </a:rPr>
              <a:t>What did people have to face when they arrived in Britain?</a:t>
            </a:r>
          </a:p>
          <a:p>
            <a:endParaRPr lang="en-GB" sz="3000" dirty="0">
              <a:latin typeface="Comic Sans MS" panose="030F0702030302020204" pitchFamily="66" charset="0"/>
            </a:endParaRPr>
          </a:p>
          <a:p>
            <a:r>
              <a:rPr lang="en-GB" sz="3000" dirty="0" smtClean="0">
                <a:latin typeface="Comic Sans MS" panose="030F0702030302020204" pitchFamily="66" charset="0"/>
              </a:rPr>
              <a:t>How would they </a:t>
            </a:r>
            <a:r>
              <a:rPr lang="en-GB" sz="3000" smtClean="0">
                <a:latin typeface="Comic Sans MS" panose="030F0702030302020204" pitchFamily="66" charset="0"/>
              </a:rPr>
              <a:t>have felt?</a:t>
            </a:r>
            <a:endParaRPr lang="en-GB" sz="3000" dirty="0">
              <a:latin typeface="Comic Sans MS" panose="030F0702030302020204" pitchFamily="66" charset="0"/>
            </a:endParaRPr>
          </a:p>
          <a:p>
            <a:endParaRPr lang="en-GB" sz="2400" dirty="0"/>
          </a:p>
        </p:txBody>
      </p:sp>
      <p:sp>
        <p:nvSpPr>
          <p:cNvPr id="3" name="Rectangle 2">
            <a:extLst>
              <a:ext uri="{FF2B5EF4-FFF2-40B4-BE49-F238E27FC236}">
                <a16:creationId xmlns:a16="http://schemas.microsoft.com/office/drawing/2014/main" id="{4E8074F2-AD44-4FCE-9AEF-E5B8BBAE41F9}"/>
              </a:ext>
            </a:extLst>
          </p:cNvPr>
          <p:cNvSpPr/>
          <p:nvPr/>
        </p:nvSpPr>
        <p:spPr>
          <a:xfrm>
            <a:off x="5146861" y="291034"/>
            <a:ext cx="1898277"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rPr>
              <a:t>Activity</a:t>
            </a:r>
          </a:p>
        </p:txBody>
      </p:sp>
    </p:spTree>
    <p:extLst>
      <p:ext uri="{BB962C8B-B14F-4D97-AF65-F5344CB8AC3E}">
        <p14:creationId xmlns:p14="http://schemas.microsoft.com/office/powerpoint/2010/main" val="42816106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676</Words>
  <Application>Microsoft Office PowerPoint</Application>
  <PresentationFormat>Widescreen</PresentationFormat>
  <Paragraphs>64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Hall</dc:creator>
  <cp:lastModifiedBy>Fran Brassleay</cp:lastModifiedBy>
  <cp:revision>4</cp:revision>
  <dcterms:created xsi:type="dcterms:W3CDTF">2020-08-27T14:43:37Z</dcterms:created>
  <dcterms:modified xsi:type="dcterms:W3CDTF">2022-03-04T12:08:40Z</dcterms:modified>
</cp:coreProperties>
</file>