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326" r:id="rId11"/>
    <p:sldId id="444" r:id="rId12"/>
    <p:sldId id="480" r:id="rId13"/>
    <p:sldId id="455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3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DBB92-9569-0F85-7AC1-C018751A90ED}" v="6" dt="2022-03-02T13:46:20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9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F1FDBB92-9569-0F85-7AC1-C018751A90ED}"/>
    <pc:docChg chg="modSld">
      <pc:chgData name="Chloe Turton" userId="S::cturton@ryeprimary.co.uk::0a4cb2ef-7001-487c-96b3-7d1e2080939c" providerId="AD" clId="Web-{F1FDBB92-9569-0F85-7AC1-C018751A90ED}" dt="2022-03-02T13:46:17.510" v="1" actId="20577"/>
      <pc:docMkLst>
        <pc:docMk/>
      </pc:docMkLst>
      <pc:sldChg chg="modSp">
        <pc:chgData name="Chloe Turton" userId="S::cturton@ryeprimary.co.uk::0a4cb2ef-7001-487c-96b3-7d1e2080939c" providerId="AD" clId="Web-{F1FDBB92-9569-0F85-7AC1-C018751A90ED}" dt="2022-03-02T13:46:17.510" v="1" actId="20577"/>
        <pc:sldMkLst>
          <pc:docMk/>
          <pc:sldMk cId="3514468645" sldId="326"/>
        </pc:sldMkLst>
        <pc:spChg chg="mod">
          <ac:chgData name="Chloe Turton" userId="S::cturton@ryeprimary.co.uk::0a4cb2ef-7001-487c-96b3-7d1e2080939c" providerId="AD" clId="Web-{F1FDBB92-9569-0F85-7AC1-C018751A90ED}" dt="2022-03-02T13:46:17.510" v="1" actId="20577"/>
          <ac:spMkLst>
            <pc:docMk/>
            <pc:sldMk cId="3514468645" sldId="326"/>
            <ac:spMk id="4" creationId="{D9E0B491-5FE6-42E0-B756-55586EB644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2160" y="6500873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275" y="6487840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9144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66212" y="6487839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34598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0B3C21-D30D-4A0F-BE5F-94522D420E75}"/>
              </a:ext>
            </a:extLst>
          </p:cNvPr>
          <p:cNvSpPr/>
          <p:nvPr/>
        </p:nvSpPr>
        <p:spPr bwMode="auto">
          <a:xfrm>
            <a:off x="336884" y="6376737"/>
            <a:ext cx="8530390" cy="481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1A5CE339-B2AB-4B01-BE08-38098F8BBE6C}"/>
              </a:ext>
            </a:extLst>
          </p:cNvPr>
          <p:cNvGraphicFramePr/>
          <p:nvPr/>
        </p:nvGraphicFramePr>
        <p:xfrm>
          <a:off x="-508000" y="0"/>
          <a:ext cx="10033665" cy="6858000"/>
        </p:xfrm>
        <a:graphic>
          <a:graphicData uri="http://schemas.openxmlformats.org/drawingml/2006/table">
            <a:tbl>
              <a:tblPr/>
              <a:tblGrid>
                <a:gridCol w="668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89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E0B491-5FE6-42E0-B756-55586EB644C8}"/>
              </a:ext>
            </a:extLst>
          </p:cNvPr>
          <p:cNvSpPr txBox="1"/>
          <p:nvPr/>
        </p:nvSpPr>
        <p:spPr bwMode="auto">
          <a:xfrm>
            <a:off x="1524000" y="-46684"/>
            <a:ext cx="46912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Aft>
                <a:spcPts val="1000"/>
              </a:spcAft>
            </a:pPr>
            <a:r>
              <a:rPr lang="en-GB" sz="5400" b="1" dirty="0">
                <a:solidFill>
                  <a:srgbClr val="000000"/>
                </a:solidFill>
                <a:latin typeface="Calibri Light"/>
                <a:cs typeface="Calibri Light"/>
              </a:rPr>
              <a:t>3 </a:t>
            </a:r>
            <a:r>
              <a:rPr lang="en-GB" sz="5400" b="1" kern="120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.3 . 2</a:t>
            </a:r>
            <a:r>
              <a:rPr lang="en-GB" sz="5400" b="1" dirty="0">
                <a:solidFill>
                  <a:srgbClr val="000000"/>
                </a:solidFill>
                <a:latin typeface="Calibri Light"/>
                <a:cs typeface="Calibri Light"/>
              </a:rPr>
              <a:t> </a:t>
            </a:r>
            <a:r>
              <a:rPr lang="en-GB" sz="4400" b="1" kern="120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 </a:t>
            </a:r>
            <a:r>
              <a:rPr lang="en-GB" sz="5400" b="1" dirty="0">
                <a:solidFill>
                  <a:srgbClr val="000000"/>
                </a:solidFill>
                <a:latin typeface="Calibri Light"/>
                <a:cs typeface="Calibri Light"/>
              </a:rPr>
              <a:t>2 </a:t>
            </a:r>
            <a:endParaRPr lang="en-GB" sz="5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C184F7-7B9F-42F1-B57F-02A7F1427AE9}"/>
              </a:ext>
            </a:extLst>
          </p:cNvPr>
          <p:cNvCxnSpPr/>
          <p:nvPr/>
        </p:nvCxnSpPr>
        <p:spPr bwMode="auto">
          <a:xfrm>
            <a:off x="1501140" y="0"/>
            <a:ext cx="0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FE7BA2-FDAF-403E-9B17-A2591FAE66CF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749300"/>
            <a:ext cx="9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10E918-C787-4C8A-B636-E454ECDB4950}"/>
              </a:ext>
            </a:extLst>
          </p:cNvPr>
          <p:cNvSpPr txBox="1"/>
          <p:nvPr/>
        </p:nvSpPr>
        <p:spPr bwMode="auto">
          <a:xfrm>
            <a:off x="1500514" y="3386356"/>
            <a:ext cx="503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None/>
            </a:pPr>
            <a:r>
              <a:rPr lang="en-GB" sz="2800" b="1" u="sng" kern="1200" dirty="0">
                <a:solidFill>
                  <a:srgbClr val="000000"/>
                </a:solidFill>
                <a:effectLst/>
                <a:latin typeface="XCCW Joined 1a" panose="03050602040000000000" pitchFamily="66" charset="0"/>
                <a:cs typeface="Calibri Light" panose="020F0302020204030204" pitchFamily="34" charset="0"/>
              </a:rPr>
              <a:t>In focus task</a:t>
            </a:r>
            <a:endParaRPr lang="en-GB" sz="2800" u="sng" dirty="0">
              <a:effectLst/>
              <a:latin typeface="XCCW Joined 1a" panose="03050602040000000000" pitchFamily="66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6F374-717D-4DAF-A2B3-AB6CCA10D69C}"/>
              </a:ext>
            </a:extLst>
          </p:cNvPr>
          <p:cNvSpPr txBox="1"/>
          <p:nvPr/>
        </p:nvSpPr>
        <p:spPr bwMode="auto">
          <a:xfrm>
            <a:off x="1691014" y="1003474"/>
            <a:ext cx="655111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1600" b="1" u="sng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6: Can I draw nets of 3-D shapes?</a:t>
            </a:r>
          </a:p>
          <a:p>
            <a:pPr marL="285750" indent="-285750">
              <a:buClr>
                <a:srgbClr val="82CBDD"/>
              </a:buClr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know what shape the net will make.</a:t>
            </a:r>
          </a:p>
          <a:p>
            <a:pPr marL="285750" indent="-285750">
              <a:buClr>
                <a:srgbClr val="82CBDD"/>
              </a:buClr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can draw the nets in different ways.</a:t>
            </a:r>
          </a:p>
          <a:p>
            <a:pPr marL="285750" indent="-285750">
              <a:buClr>
                <a:srgbClr val="82CBDD"/>
              </a:buClr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 can create a 3-D shape out of a net.</a:t>
            </a:r>
          </a:p>
        </p:txBody>
      </p:sp>
    </p:spTree>
    <p:extLst>
      <p:ext uri="{BB962C8B-B14F-4D97-AF65-F5344CB8AC3E}">
        <p14:creationId xmlns:p14="http://schemas.microsoft.com/office/powerpoint/2010/main" val="351446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323291" y="2851524"/>
            <a:ext cx="3438458" cy="2479432"/>
            <a:chOff x="1415562" y="2901462"/>
            <a:chExt cx="5064368" cy="3798276"/>
          </a:xfrm>
        </p:grpSpPr>
        <p:sp>
          <p:nvSpPr>
            <p:cNvPr id="4" name="Rectangle 3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33" y="212345"/>
            <a:ext cx="2114499" cy="2114499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4856793" y="817686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Rectangle 11"/>
          <p:cNvSpPr/>
          <p:nvPr/>
        </p:nvSpPr>
        <p:spPr>
          <a:xfrm>
            <a:off x="4856793" y="1090246"/>
            <a:ext cx="1966038" cy="8264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Rectangle 12"/>
          <p:cNvSpPr/>
          <p:nvPr/>
        </p:nvSpPr>
        <p:spPr>
          <a:xfrm rot="5400000">
            <a:off x="4517269" y="3756525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Rectangle 14"/>
          <p:cNvSpPr/>
          <p:nvPr/>
        </p:nvSpPr>
        <p:spPr>
          <a:xfrm rot="5400000">
            <a:off x="3647884" y="3756524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Rectangle 15"/>
          <p:cNvSpPr/>
          <p:nvPr/>
        </p:nvSpPr>
        <p:spPr>
          <a:xfrm rot="5400000">
            <a:off x="5386654" y="3756524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Rectangle 16"/>
          <p:cNvSpPr/>
          <p:nvPr/>
        </p:nvSpPr>
        <p:spPr>
          <a:xfrm rot="5400000">
            <a:off x="6257093" y="3756526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Freeform 17"/>
          <p:cNvSpPr/>
          <p:nvPr/>
        </p:nvSpPr>
        <p:spPr>
          <a:xfrm>
            <a:off x="6822831" y="829625"/>
            <a:ext cx="281354" cy="1072662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54" h="1072662">
                <a:moveTo>
                  <a:pt x="0" y="246185"/>
                </a:moveTo>
                <a:lnTo>
                  <a:pt x="17584" y="1072662"/>
                </a:lnTo>
                <a:lnTo>
                  <a:pt x="281354" y="817685"/>
                </a:lnTo>
                <a:lnTo>
                  <a:pt x="281354" y="0"/>
                </a:lnTo>
                <a:lnTo>
                  <a:pt x="0" y="2461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Rectangle 18"/>
          <p:cNvSpPr/>
          <p:nvPr/>
        </p:nvSpPr>
        <p:spPr>
          <a:xfrm>
            <a:off x="5127669" y="2281498"/>
            <a:ext cx="868330" cy="868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Rectangle 19"/>
          <p:cNvSpPr/>
          <p:nvPr/>
        </p:nvSpPr>
        <p:spPr>
          <a:xfrm>
            <a:off x="5998109" y="5236311"/>
            <a:ext cx="868330" cy="868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AAA434-BAF3-4D89-A348-FCC8A07ADEEE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1207425" y="193363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 3"/>
          <p:cNvSpPr/>
          <p:nvPr/>
        </p:nvSpPr>
        <p:spPr>
          <a:xfrm rot="5400000">
            <a:off x="667937" y="193363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/>
          <p:cNvSpPr/>
          <p:nvPr/>
        </p:nvSpPr>
        <p:spPr>
          <a:xfrm rot="5400000">
            <a:off x="1746913" y="193363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 rot="5400000">
            <a:off x="2287055" y="193363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Rectangle 6"/>
          <p:cNvSpPr/>
          <p:nvPr/>
        </p:nvSpPr>
        <p:spPr>
          <a:xfrm>
            <a:off x="1586203" y="101832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586039" y="2851899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Rectangle 8"/>
          <p:cNvSpPr/>
          <p:nvPr/>
        </p:nvSpPr>
        <p:spPr>
          <a:xfrm rot="5400000">
            <a:off x="4522601" y="1837514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Rectangle 9"/>
          <p:cNvSpPr/>
          <p:nvPr/>
        </p:nvSpPr>
        <p:spPr>
          <a:xfrm rot="5400000">
            <a:off x="5062089" y="183751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Rectangle 10"/>
          <p:cNvSpPr/>
          <p:nvPr/>
        </p:nvSpPr>
        <p:spPr>
          <a:xfrm rot="5400000">
            <a:off x="5602231" y="1837514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Rectangle 11"/>
          <p:cNvSpPr/>
          <p:nvPr/>
        </p:nvSpPr>
        <p:spPr>
          <a:xfrm>
            <a:off x="4901379" y="922201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Rectangle 12"/>
          <p:cNvSpPr/>
          <p:nvPr/>
        </p:nvSpPr>
        <p:spPr>
          <a:xfrm>
            <a:off x="4901215" y="275578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Rectangle 14"/>
          <p:cNvSpPr/>
          <p:nvPr/>
        </p:nvSpPr>
        <p:spPr>
          <a:xfrm rot="5400000">
            <a:off x="968352" y="460508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Rectangle 15"/>
          <p:cNvSpPr/>
          <p:nvPr/>
        </p:nvSpPr>
        <p:spPr>
          <a:xfrm rot="5400000">
            <a:off x="428864" y="460508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Rectangle 16"/>
          <p:cNvSpPr/>
          <p:nvPr/>
        </p:nvSpPr>
        <p:spPr>
          <a:xfrm rot="5400000">
            <a:off x="1507840" y="460508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Rectangle 17"/>
          <p:cNvSpPr/>
          <p:nvPr/>
        </p:nvSpPr>
        <p:spPr>
          <a:xfrm rot="5400000">
            <a:off x="2047982" y="460508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Rectangle 18"/>
          <p:cNvSpPr/>
          <p:nvPr/>
        </p:nvSpPr>
        <p:spPr>
          <a:xfrm>
            <a:off x="1347130" y="368977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Rectangle 19"/>
          <p:cNvSpPr/>
          <p:nvPr/>
        </p:nvSpPr>
        <p:spPr>
          <a:xfrm>
            <a:off x="1346966" y="5523349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Rectangle 20"/>
          <p:cNvSpPr/>
          <p:nvPr/>
        </p:nvSpPr>
        <p:spPr>
          <a:xfrm rot="5400000">
            <a:off x="2588124" y="4606726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Rectangle 21"/>
          <p:cNvSpPr/>
          <p:nvPr/>
        </p:nvSpPr>
        <p:spPr>
          <a:xfrm rot="5400000">
            <a:off x="5151465" y="455854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 22"/>
          <p:cNvSpPr/>
          <p:nvPr/>
        </p:nvSpPr>
        <p:spPr>
          <a:xfrm rot="5400000">
            <a:off x="4611977" y="455854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Rectangle 23"/>
          <p:cNvSpPr/>
          <p:nvPr/>
        </p:nvSpPr>
        <p:spPr>
          <a:xfrm rot="5400000">
            <a:off x="5690953" y="455854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Rectangle 24"/>
          <p:cNvSpPr/>
          <p:nvPr/>
        </p:nvSpPr>
        <p:spPr>
          <a:xfrm rot="5400000">
            <a:off x="6231095" y="455854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Rectangle 25"/>
          <p:cNvSpPr/>
          <p:nvPr/>
        </p:nvSpPr>
        <p:spPr>
          <a:xfrm>
            <a:off x="4991410" y="364323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Rectangle 26"/>
          <p:cNvSpPr/>
          <p:nvPr/>
        </p:nvSpPr>
        <p:spPr>
          <a:xfrm>
            <a:off x="6610527" y="5475163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TextBox 29"/>
          <p:cNvSpPr txBox="1"/>
          <p:nvPr/>
        </p:nvSpPr>
        <p:spPr>
          <a:xfrm>
            <a:off x="1886617" y="300409"/>
            <a:ext cx="490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Will these nets form a cuboid?</a:t>
            </a:r>
          </a:p>
        </p:txBody>
      </p:sp>
      <p:sp>
        <p:nvSpPr>
          <p:cNvPr id="31" name="L-Shape 30"/>
          <p:cNvSpPr/>
          <p:nvPr/>
        </p:nvSpPr>
        <p:spPr>
          <a:xfrm rot="18992652">
            <a:off x="2453612" y="3038262"/>
            <a:ext cx="589084" cy="263769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2" name="Multiply 31"/>
          <p:cNvSpPr/>
          <p:nvPr/>
        </p:nvSpPr>
        <p:spPr>
          <a:xfrm>
            <a:off x="5620636" y="2984380"/>
            <a:ext cx="620466" cy="6204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Multiply 32"/>
          <p:cNvSpPr/>
          <p:nvPr/>
        </p:nvSpPr>
        <p:spPr>
          <a:xfrm>
            <a:off x="2344963" y="5614126"/>
            <a:ext cx="620466" cy="6204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L-Shape 33"/>
          <p:cNvSpPr/>
          <p:nvPr/>
        </p:nvSpPr>
        <p:spPr>
          <a:xfrm rot="18992652">
            <a:off x="7243791" y="5583792"/>
            <a:ext cx="589084" cy="263769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11" y="3017209"/>
            <a:ext cx="747045" cy="7470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813255" y="31598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0EC365-347C-4028-B606-DBA4C66C98C3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1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98856"/>
              </p:ext>
            </p:extLst>
          </p:nvPr>
        </p:nvGraphicFramePr>
        <p:xfrm>
          <a:off x="1713118" y="2102753"/>
          <a:ext cx="5244862" cy="400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633">
                  <a:extLst>
                    <a:ext uri="{9D8B030D-6E8A-4147-A177-3AD203B41FA5}">
                      <a16:colId xmlns:a16="http://schemas.microsoft.com/office/drawing/2014/main" val="27684010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413601283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382385530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047942256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48125642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408780408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826592724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41856906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28289581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730862741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25014649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33053046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73940009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805559989"/>
                    </a:ext>
                  </a:extLst>
                </a:gridCol>
              </a:tblGrid>
              <a:tr h="3521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093122095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1415964497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4232273589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313674951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027981827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392421938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95535873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1771388828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3322011016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4203650771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/>
                </a:tc>
                <a:extLst>
                  <a:ext uri="{0D108BD9-81ED-4DB2-BD59-A6C34878D82A}">
                    <a16:rowId xmlns:a16="http://schemas.microsoft.com/office/drawing/2014/main" val="2215597353"/>
                  </a:ext>
                </a:extLst>
              </a:tr>
            </a:tbl>
          </a:graphicData>
        </a:graphic>
      </p:graphicFrame>
      <p:sp>
        <p:nvSpPr>
          <p:cNvPr id="4" name="Cube 3"/>
          <p:cNvSpPr/>
          <p:nvPr/>
        </p:nvSpPr>
        <p:spPr>
          <a:xfrm>
            <a:off x="2957655" y="589086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57655" y="1769750"/>
            <a:ext cx="196603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395" y="1688125"/>
            <a:ext cx="105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cm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983468" y="1450622"/>
            <a:ext cx="306867" cy="29839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24935" y="1484917"/>
            <a:ext cx="112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cm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5979" y="589086"/>
            <a:ext cx="0" cy="81182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71690" y="764164"/>
            <a:ext cx="97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cm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15672" y="600703"/>
            <a:ext cx="281354" cy="1072662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54" h="1072662">
                <a:moveTo>
                  <a:pt x="0" y="246185"/>
                </a:moveTo>
                <a:lnTo>
                  <a:pt x="17584" y="1072662"/>
                </a:lnTo>
                <a:lnTo>
                  <a:pt x="281354" y="817685"/>
                </a:lnTo>
                <a:lnTo>
                  <a:pt x="281354" y="0"/>
                </a:lnTo>
                <a:lnTo>
                  <a:pt x="0" y="24618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99318" y="4288338"/>
            <a:ext cx="747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46665" y="3198092"/>
            <a:ext cx="0" cy="1090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88030" y="3201602"/>
            <a:ext cx="747347" cy="109024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 14"/>
          <p:cNvSpPr/>
          <p:nvPr/>
        </p:nvSpPr>
        <p:spPr>
          <a:xfrm>
            <a:off x="2952404" y="861646"/>
            <a:ext cx="1966038" cy="82647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87042" y="4288338"/>
            <a:ext cx="1512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95834" y="3198092"/>
            <a:ext cx="0" cy="1090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78248" y="3201602"/>
            <a:ext cx="1512275" cy="109024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/>
        </p:nvSpPr>
        <p:spPr>
          <a:xfrm>
            <a:off x="2078248" y="4288339"/>
            <a:ext cx="1512275" cy="7297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Freeform 19"/>
          <p:cNvSpPr/>
          <p:nvPr/>
        </p:nvSpPr>
        <p:spPr>
          <a:xfrm>
            <a:off x="2954215" y="589085"/>
            <a:ext cx="2250831" cy="272561"/>
          </a:xfrm>
          <a:custGeom>
            <a:avLst/>
            <a:gdLst>
              <a:gd name="connsiteX0" fmla="*/ 0 w 2250831"/>
              <a:gd name="connsiteY0" fmla="*/ 272561 h 272561"/>
              <a:gd name="connsiteX1" fmla="*/ 263770 w 2250831"/>
              <a:gd name="connsiteY1" fmla="*/ 0 h 272561"/>
              <a:gd name="connsiteX2" fmla="*/ 2250831 w 2250831"/>
              <a:gd name="connsiteY2" fmla="*/ 8792 h 272561"/>
              <a:gd name="connsiteX3" fmla="*/ 1951893 w 2250831"/>
              <a:gd name="connsiteY3" fmla="*/ 263769 h 272561"/>
              <a:gd name="connsiteX4" fmla="*/ 0 w 2250831"/>
              <a:gd name="connsiteY4" fmla="*/ 272561 h 2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1" h="272561">
                <a:moveTo>
                  <a:pt x="0" y="272561"/>
                </a:moveTo>
                <a:lnTo>
                  <a:pt x="263770" y="0"/>
                </a:lnTo>
                <a:lnTo>
                  <a:pt x="2250831" y="8792"/>
                </a:lnTo>
                <a:lnTo>
                  <a:pt x="1951893" y="263769"/>
                </a:lnTo>
                <a:lnTo>
                  <a:pt x="0" y="272561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Rectangle 20"/>
          <p:cNvSpPr/>
          <p:nvPr/>
        </p:nvSpPr>
        <p:spPr>
          <a:xfrm>
            <a:off x="2078248" y="2465879"/>
            <a:ext cx="1512275" cy="7297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Rectangle 21"/>
          <p:cNvSpPr/>
          <p:nvPr/>
        </p:nvSpPr>
        <p:spPr>
          <a:xfrm>
            <a:off x="4338528" y="3201602"/>
            <a:ext cx="1482748" cy="109024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Rectangle 22"/>
          <p:cNvSpPr/>
          <p:nvPr/>
        </p:nvSpPr>
        <p:spPr>
          <a:xfrm>
            <a:off x="5824428" y="3201602"/>
            <a:ext cx="747347" cy="109024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36941A-8EC7-4FE3-98A8-CFCCAD4E4C58}"/>
              </a:ext>
            </a:extLst>
          </p:cNvPr>
          <p:cNvSpPr txBox="1"/>
          <p:nvPr/>
        </p:nvSpPr>
        <p:spPr>
          <a:xfrm>
            <a:off x="0" y="0"/>
            <a:ext cx="177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Develop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0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 rot="2700000">
            <a:off x="627839" y="1044289"/>
            <a:ext cx="2538172" cy="2541866"/>
            <a:chOff x="2199" y="1480"/>
            <a:chExt cx="1361" cy="1363"/>
          </a:xfrm>
        </p:grpSpPr>
        <p:sp>
          <p:nvSpPr>
            <p:cNvPr id="4" name="Freeform 15"/>
            <p:cNvSpPr>
              <a:spLocks/>
            </p:cNvSpPr>
            <p:nvPr/>
          </p:nvSpPr>
          <p:spPr bwMode="auto">
            <a:xfrm>
              <a:off x="2199" y="1480"/>
              <a:ext cx="1361" cy="13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432" y="425"/>
                </a:cxn>
                <a:cxn ang="0">
                  <a:pos x="0" y="684"/>
                </a:cxn>
                <a:cxn ang="0">
                  <a:pos x="428" y="929"/>
                </a:cxn>
                <a:cxn ang="0">
                  <a:pos x="682" y="1363"/>
                </a:cxn>
                <a:cxn ang="0">
                  <a:pos x="932" y="929"/>
                </a:cxn>
                <a:cxn ang="0">
                  <a:pos x="1361" y="684"/>
                </a:cxn>
                <a:cxn ang="0">
                  <a:pos x="927" y="427"/>
                </a:cxn>
                <a:cxn ang="0">
                  <a:pos x="680" y="0"/>
                </a:cxn>
              </a:cxnLst>
              <a:rect l="0" t="0" r="r" b="b"/>
              <a:pathLst>
                <a:path w="1361" h="1363">
                  <a:moveTo>
                    <a:pt x="680" y="0"/>
                  </a:moveTo>
                  <a:lnTo>
                    <a:pt x="432" y="425"/>
                  </a:lnTo>
                  <a:lnTo>
                    <a:pt x="0" y="684"/>
                  </a:lnTo>
                  <a:lnTo>
                    <a:pt x="428" y="929"/>
                  </a:lnTo>
                  <a:lnTo>
                    <a:pt x="682" y="1363"/>
                  </a:lnTo>
                  <a:lnTo>
                    <a:pt x="932" y="929"/>
                  </a:lnTo>
                  <a:lnTo>
                    <a:pt x="1361" y="684"/>
                  </a:lnTo>
                  <a:lnTo>
                    <a:pt x="927" y="42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631" y="1912"/>
              <a:ext cx="49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12731" y="307562"/>
            <a:ext cx="589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3-D shapes will these nets form?</a:t>
            </a: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76741" y="4042436"/>
            <a:ext cx="2519456" cy="1385700"/>
            <a:chOff x="1363" y="1395"/>
            <a:chExt cx="2590" cy="1584"/>
          </a:xfrm>
        </p:grpSpPr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-5400000">
              <a:off x="1437" y="1923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 rot="5400000" flipH="1">
              <a:off x="3458" y="1921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920" y="2403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777" y="1395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rot="12120000">
              <a:off x="3377" y="207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rot="9480000" flipV="1">
              <a:off x="3377" y="2301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rot="9480000" flipH="1">
              <a:off x="1363" y="2079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rot="12120000" flipH="1" flipV="1">
              <a:off x="1363" y="230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920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0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408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408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20" y="2979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932" y="1397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800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920" y="1971"/>
              <a:ext cx="1488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28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18106" y="2409579"/>
            <a:ext cx="1375286" cy="2051134"/>
            <a:chOff x="4937697" y="2091116"/>
            <a:chExt cx="2547806" cy="3928707"/>
          </a:xfrm>
        </p:grpSpPr>
        <p:sp>
          <p:nvSpPr>
            <p:cNvPr id="26" name="Rectangle 25"/>
            <p:cNvSpPr/>
            <p:nvPr/>
          </p:nvSpPr>
          <p:spPr>
            <a:xfrm>
              <a:off x="4937697" y="2908800"/>
              <a:ext cx="2547806" cy="228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7" name="Oval 26"/>
            <p:cNvSpPr/>
            <p:nvPr/>
          </p:nvSpPr>
          <p:spPr>
            <a:xfrm>
              <a:off x="5806002" y="2091116"/>
              <a:ext cx="808892" cy="8088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8" name="Oval 27"/>
            <p:cNvSpPr/>
            <p:nvPr/>
          </p:nvSpPr>
          <p:spPr>
            <a:xfrm>
              <a:off x="5906420" y="5210931"/>
              <a:ext cx="808892" cy="8088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66" y="1259368"/>
            <a:ext cx="1871176" cy="18711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1379" y="3865644"/>
            <a:ext cx="1532336" cy="1852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20" y="2562348"/>
            <a:ext cx="1460274" cy="17634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5524" y="3197975"/>
            <a:ext cx="37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Squared-based pyramid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83956" y="5591890"/>
            <a:ext cx="37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Triangular prism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7649" y="4417645"/>
            <a:ext cx="37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Cylinder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796" y="914696"/>
            <a:ext cx="747045" cy="7470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640" y="10573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C2E-87DD-416F-93CB-F5A566C7EF36}"/>
              </a:ext>
            </a:extLst>
          </p:cNvPr>
          <p:cNvSpPr txBox="1"/>
          <p:nvPr/>
        </p:nvSpPr>
        <p:spPr>
          <a:xfrm>
            <a:off x="0" y="0"/>
            <a:ext cx="177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Develop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3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5D4D4-E585-4061-95DB-C9A71D1425D3}"/>
              </a:ext>
            </a:extLst>
          </p:cNvPr>
          <p:cNvSpPr txBox="1"/>
          <p:nvPr/>
        </p:nvSpPr>
        <p:spPr>
          <a:xfrm>
            <a:off x="0" y="0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Light bulb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92E7F-177A-445E-A9EF-1D734091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144000" cy="63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49" y="562572"/>
            <a:ext cx="78468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034" y="585617"/>
            <a:ext cx="591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3-D shapes can you name?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2" y="1272755"/>
            <a:ext cx="1484113" cy="1484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6" y="1272755"/>
            <a:ext cx="1455860" cy="145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42" y="1108837"/>
            <a:ext cx="1351407" cy="1633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56" y="3518156"/>
            <a:ext cx="1478779" cy="1478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64" y="3323158"/>
            <a:ext cx="1348886" cy="1630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32" y="3334936"/>
            <a:ext cx="1351817" cy="163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37514-4AAF-494F-8565-8A6274BB0BCE}"/>
              </a:ext>
            </a:extLst>
          </p:cNvPr>
          <p:cNvSpPr txBox="1"/>
          <p:nvPr/>
        </p:nvSpPr>
        <p:spPr>
          <a:xfrm>
            <a:off x="0" y="0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In focus</a:t>
            </a:r>
          </a:p>
        </p:txBody>
      </p:sp>
    </p:spTree>
    <p:extLst>
      <p:ext uri="{BB962C8B-B14F-4D97-AF65-F5344CB8AC3E}">
        <p14:creationId xmlns:p14="http://schemas.microsoft.com/office/powerpoint/2010/main" val="222775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49" y="562572"/>
            <a:ext cx="78468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034" y="585617"/>
            <a:ext cx="591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3-D shapes can you name?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2" y="1272755"/>
            <a:ext cx="1484113" cy="1484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6" y="1272755"/>
            <a:ext cx="1455860" cy="145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42" y="1108837"/>
            <a:ext cx="1351407" cy="1633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56" y="3518156"/>
            <a:ext cx="1478779" cy="1478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64" y="3323158"/>
            <a:ext cx="1348886" cy="1630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32" y="3334936"/>
            <a:ext cx="1351817" cy="163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1855" y="2728615"/>
            <a:ext cx="22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Cone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7501" y="2733499"/>
            <a:ext cx="22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Cube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4122" y="2750161"/>
            <a:ext cx="223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Cylinder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036" y="4769250"/>
            <a:ext cx="2764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Pyramid 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(square-based)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9253" y="4776050"/>
            <a:ext cx="223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Triangular-prism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53917" y="4776050"/>
            <a:ext cx="223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Hexagonal-prism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6B168-5443-4281-87F5-CA1E16BB0EED}"/>
              </a:ext>
            </a:extLst>
          </p:cNvPr>
          <p:cNvSpPr txBox="1"/>
          <p:nvPr/>
        </p:nvSpPr>
        <p:spPr>
          <a:xfrm>
            <a:off x="0" y="0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In focus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9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3200" y="891791"/>
            <a:ext cx="21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2 dimensions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0301" y="891791"/>
            <a:ext cx="223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3 dimensions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3539" y="2052376"/>
            <a:ext cx="1793631" cy="17936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TextBox 21"/>
          <p:cNvSpPr txBox="1"/>
          <p:nvPr/>
        </p:nvSpPr>
        <p:spPr>
          <a:xfrm>
            <a:off x="758825" y="4006140"/>
            <a:ext cx="33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flat</a:t>
            </a:r>
          </a:p>
          <a:p>
            <a:pPr algn="ctr"/>
            <a:r>
              <a:rPr lang="en-GB" sz="2800" dirty="0"/>
              <a:t>Has width and length</a:t>
            </a:r>
          </a:p>
        </p:txBody>
      </p:sp>
      <p:sp>
        <p:nvSpPr>
          <p:cNvPr id="23" name="Cube 22"/>
          <p:cNvSpPr/>
          <p:nvPr/>
        </p:nvSpPr>
        <p:spPr>
          <a:xfrm>
            <a:off x="5035637" y="1917311"/>
            <a:ext cx="1928696" cy="1928696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TextBox 23"/>
          <p:cNvSpPr txBox="1"/>
          <p:nvPr/>
        </p:nvSpPr>
        <p:spPr>
          <a:xfrm>
            <a:off x="4274283" y="4006140"/>
            <a:ext cx="3363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not flat</a:t>
            </a:r>
          </a:p>
          <a:p>
            <a:pPr algn="ctr"/>
            <a:r>
              <a:rPr lang="en-GB" sz="2800" dirty="0"/>
              <a:t>Has width and length </a:t>
            </a:r>
            <a:r>
              <a:rPr lang="en-GB" sz="2800" b="1" dirty="0"/>
              <a:t>and height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452E1-776E-4EA6-BBF1-53993A3E9E34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4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32" y="277098"/>
            <a:ext cx="333375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32" y="263946"/>
            <a:ext cx="3333750" cy="33337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7544" y="3276479"/>
            <a:ext cx="3877407" cy="2795953"/>
            <a:chOff x="1415562" y="2901462"/>
            <a:chExt cx="5064368" cy="3798276"/>
          </a:xfrm>
        </p:grpSpPr>
        <p:sp>
          <p:nvSpPr>
            <p:cNvPr id="5" name="Rectangle 4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3966" y="3843458"/>
            <a:ext cx="208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is a net of a cube.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7733" y="4862253"/>
            <a:ext cx="2896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net is a </a:t>
            </a:r>
          </a:p>
          <a:p>
            <a:pPr algn="ctr"/>
            <a:r>
              <a:rPr lang="en-GB" sz="2400" dirty="0"/>
              <a:t>2-dimensional object.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DF46A-5D72-4410-BDB7-0E0F76788F81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8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4181" y="1679331"/>
            <a:ext cx="3877407" cy="2795953"/>
            <a:chOff x="1415562" y="2901462"/>
            <a:chExt cx="5064368" cy="3798276"/>
          </a:xfrm>
        </p:grpSpPr>
        <p:sp>
          <p:nvSpPr>
            <p:cNvPr id="4" name="Rectangle 3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10" name="Picture 2" descr="File:Хексаедар.gif - Wikimedia Comm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5" y="822081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82" y="2812440"/>
            <a:ext cx="1461717" cy="146171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453554" y="3217951"/>
            <a:ext cx="626005" cy="1002357"/>
          </a:xfrm>
          <a:custGeom>
            <a:avLst/>
            <a:gdLst>
              <a:gd name="connsiteX0" fmla="*/ 17584 w 626005"/>
              <a:gd name="connsiteY0" fmla="*/ 281387 h 1002357"/>
              <a:gd name="connsiteX1" fmla="*/ 17584 w 626005"/>
              <a:gd name="connsiteY1" fmla="*/ 281387 h 1002357"/>
              <a:gd name="connsiteX2" fmla="*/ 87923 w 626005"/>
              <a:gd name="connsiteY2" fmla="*/ 246218 h 1002357"/>
              <a:gd name="connsiteX3" fmla="*/ 123092 w 626005"/>
              <a:gd name="connsiteY3" fmla="*/ 237426 h 1002357"/>
              <a:gd name="connsiteX4" fmla="*/ 175846 w 626005"/>
              <a:gd name="connsiteY4" fmla="*/ 202257 h 1002357"/>
              <a:gd name="connsiteX5" fmla="*/ 272561 w 626005"/>
              <a:gd name="connsiteY5" fmla="*/ 158295 h 1002357"/>
              <a:gd name="connsiteX6" fmla="*/ 298938 w 626005"/>
              <a:gd name="connsiteY6" fmla="*/ 140711 h 1002357"/>
              <a:gd name="connsiteX7" fmla="*/ 334108 w 626005"/>
              <a:gd name="connsiteY7" fmla="*/ 131918 h 1002357"/>
              <a:gd name="connsiteX8" fmla="*/ 360484 w 626005"/>
              <a:gd name="connsiteY8" fmla="*/ 114334 h 1002357"/>
              <a:gd name="connsiteX9" fmla="*/ 422031 w 626005"/>
              <a:gd name="connsiteY9" fmla="*/ 96749 h 1002357"/>
              <a:gd name="connsiteX10" fmla="*/ 448408 w 626005"/>
              <a:gd name="connsiteY10" fmla="*/ 87957 h 1002357"/>
              <a:gd name="connsiteX11" fmla="*/ 492369 w 626005"/>
              <a:gd name="connsiteY11" fmla="*/ 61580 h 1002357"/>
              <a:gd name="connsiteX12" fmla="*/ 518746 w 626005"/>
              <a:gd name="connsiteY12" fmla="*/ 52787 h 1002357"/>
              <a:gd name="connsiteX13" fmla="*/ 545123 w 626005"/>
              <a:gd name="connsiteY13" fmla="*/ 35203 h 1002357"/>
              <a:gd name="connsiteX14" fmla="*/ 597877 w 626005"/>
              <a:gd name="connsiteY14" fmla="*/ 17618 h 1002357"/>
              <a:gd name="connsiteX15" fmla="*/ 615461 w 626005"/>
              <a:gd name="connsiteY15" fmla="*/ 34 h 1002357"/>
              <a:gd name="connsiteX16" fmla="*/ 615461 w 626005"/>
              <a:gd name="connsiteY16" fmla="*/ 712211 h 1002357"/>
              <a:gd name="connsiteX17" fmla="*/ 0 w 626005"/>
              <a:gd name="connsiteY17" fmla="*/ 1002357 h 1002357"/>
              <a:gd name="connsiteX18" fmla="*/ 17584 w 626005"/>
              <a:gd name="connsiteY18" fmla="*/ 281387 h 10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005" h="1002357">
                <a:moveTo>
                  <a:pt x="17584" y="281387"/>
                </a:moveTo>
                <a:lnTo>
                  <a:pt x="17584" y="281387"/>
                </a:lnTo>
                <a:cubicBezTo>
                  <a:pt x="41030" y="269664"/>
                  <a:pt x="63726" y="256300"/>
                  <a:pt x="87923" y="246218"/>
                </a:cubicBezTo>
                <a:cubicBezTo>
                  <a:pt x="99077" y="241570"/>
                  <a:pt x="112284" y="242830"/>
                  <a:pt x="123092" y="237426"/>
                </a:cubicBezTo>
                <a:cubicBezTo>
                  <a:pt x="141995" y="227975"/>
                  <a:pt x="155797" y="208941"/>
                  <a:pt x="175846" y="202257"/>
                </a:cubicBezTo>
                <a:cubicBezTo>
                  <a:pt x="213191" y="189808"/>
                  <a:pt x="233247" y="184503"/>
                  <a:pt x="272561" y="158295"/>
                </a:cubicBezTo>
                <a:cubicBezTo>
                  <a:pt x="281353" y="152434"/>
                  <a:pt x="289225" y="144873"/>
                  <a:pt x="298938" y="140711"/>
                </a:cubicBezTo>
                <a:cubicBezTo>
                  <a:pt x="310045" y="135951"/>
                  <a:pt x="322385" y="134849"/>
                  <a:pt x="334108" y="131918"/>
                </a:cubicBezTo>
                <a:cubicBezTo>
                  <a:pt x="342900" y="126057"/>
                  <a:pt x="351033" y="119060"/>
                  <a:pt x="360484" y="114334"/>
                </a:cubicBezTo>
                <a:cubicBezTo>
                  <a:pt x="374544" y="107304"/>
                  <a:pt x="408877" y="100507"/>
                  <a:pt x="422031" y="96749"/>
                </a:cubicBezTo>
                <a:cubicBezTo>
                  <a:pt x="430942" y="94203"/>
                  <a:pt x="440119" y="92102"/>
                  <a:pt x="448408" y="87957"/>
                </a:cubicBezTo>
                <a:cubicBezTo>
                  <a:pt x="463693" y="80315"/>
                  <a:pt x="477084" y="69223"/>
                  <a:pt x="492369" y="61580"/>
                </a:cubicBezTo>
                <a:cubicBezTo>
                  <a:pt x="500659" y="57435"/>
                  <a:pt x="510456" y="56932"/>
                  <a:pt x="518746" y="52787"/>
                </a:cubicBezTo>
                <a:cubicBezTo>
                  <a:pt x="528197" y="48061"/>
                  <a:pt x="535467" y="39495"/>
                  <a:pt x="545123" y="35203"/>
                </a:cubicBezTo>
                <a:cubicBezTo>
                  <a:pt x="562061" y="27675"/>
                  <a:pt x="582454" y="27900"/>
                  <a:pt x="597877" y="17618"/>
                </a:cubicBezTo>
                <a:cubicBezTo>
                  <a:pt x="626693" y="-1592"/>
                  <a:pt x="634821" y="34"/>
                  <a:pt x="615461" y="34"/>
                </a:cubicBezTo>
                <a:lnTo>
                  <a:pt x="615461" y="712211"/>
                </a:lnTo>
                <a:lnTo>
                  <a:pt x="0" y="1002357"/>
                </a:lnTo>
                <a:lnTo>
                  <a:pt x="17584" y="28138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/>
          <p:cNvSpPr txBox="1"/>
          <p:nvPr/>
        </p:nvSpPr>
        <p:spPr>
          <a:xfrm>
            <a:off x="3698546" y="3861891"/>
            <a:ext cx="90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9305" y="2611314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16177" y="3059723"/>
            <a:ext cx="0" cy="80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1475" y="2803475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6724" y="1852935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7639" y="2796923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7380" y="3728907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9150" y="2784918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1326" y="2776837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4087" y="4911106"/>
            <a:ext cx="129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faces</a:t>
            </a:r>
          </a:p>
        </p:txBody>
      </p:sp>
      <p:sp>
        <p:nvSpPr>
          <p:cNvPr id="24" name="Freeform 23"/>
          <p:cNvSpPr/>
          <p:nvPr/>
        </p:nvSpPr>
        <p:spPr>
          <a:xfrm flipH="1">
            <a:off x="5827549" y="3217950"/>
            <a:ext cx="626005" cy="1002357"/>
          </a:xfrm>
          <a:custGeom>
            <a:avLst/>
            <a:gdLst>
              <a:gd name="connsiteX0" fmla="*/ 17584 w 626005"/>
              <a:gd name="connsiteY0" fmla="*/ 281387 h 1002357"/>
              <a:gd name="connsiteX1" fmla="*/ 17584 w 626005"/>
              <a:gd name="connsiteY1" fmla="*/ 281387 h 1002357"/>
              <a:gd name="connsiteX2" fmla="*/ 87923 w 626005"/>
              <a:gd name="connsiteY2" fmla="*/ 246218 h 1002357"/>
              <a:gd name="connsiteX3" fmla="*/ 123092 w 626005"/>
              <a:gd name="connsiteY3" fmla="*/ 237426 h 1002357"/>
              <a:gd name="connsiteX4" fmla="*/ 175846 w 626005"/>
              <a:gd name="connsiteY4" fmla="*/ 202257 h 1002357"/>
              <a:gd name="connsiteX5" fmla="*/ 272561 w 626005"/>
              <a:gd name="connsiteY5" fmla="*/ 158295 h 1002357"/>
              <a:gd name="connsiteX6" fmla="*/ 298938 w 626005"/>
              <a:gd name="connsiteY6" fmla="*/ 140711 h 1002357"/>
              <a:gd name="connsiteX7" fmla="*/ 334108 w 626005"/>
              <a:gd name="connsiteY7" fmla="*/ 131918 h 1002357"/>
              <a:gd name="connsiteX8" fmla="*/ 360484 w 626005"/>
              <a:gd name="connsiteY8" fmla="*/ 114334 h 1002357"/>
              <a:gd name="connsiteX9" fmla="*/ 422031 w 626005"/>
              <a:gd name="connsiteY9" fmla="*/ 96749 h 1002357"/>
              <a:gd name="connsiteX10" fmla="*/ 448408 w 626005"/>
              <a:gd name="connsiteY10" fmla="*/ 87957 h 1002357"/>
              <a:gd name="connsiteX11" fmla="*/ 492369 w 626005"/>
              <a:gd name="connsiteY11" fmla="*/ 61580 h 1002357"/>
              <a:gd name="connsiteX12" fmla="*/ 518746 w 626005"/>
              <a:gd name="connsiteY12" fmla="*/ 52787 h 1002357"/>
              <a:gd name="connsiteX13" fmla="*/ 545123 w 626005"/>
              <a:gd name="connsiteY13" fmla="*/ 35203 h 1002357"/>
              <a:gd name="connsiteX14" fmla="*/ 597877 w 626005"/>
              <a:gd name="connsiteY14" fmla="*/ 17618 h 1002357"/>
              <a:gd name="connsiteX15" fmla="*/ 615461 w 626005"/>
              <a:gd name="connsiteY15" fmla="*/ 34 h 1002357"/>
              <a:gd name="connsiteX16" fmla="*/ 615461 w 626005"/>
              <a:gd name="connsiteY16" fmla="*/ 712211 h 1002357"/>
              <a:gd name="connsiteX17" fmla="*/ 0 w 626005"/>
              <a:gd name="connsiteY17" fmla="*/ 1002357 h 1002357"/>
              <a:gd name="connsiteX18" fmla="*/ 17584 w 626005"/>
              <a:gd name="connsiteY18" fmla="*/ 281387 h 10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005" h="1002357">
                <a:moveTo>
                  <a:pt x="17584" y="281387"/>
                </a:moveTo>
                <a:lnTo>
                  <a:pt x="17584" y="281387"/>
                </a:lnTo>
                <a:cubicBezTo>
                  <a:pt x="41030" y="269664"/>
                  <a:pt x="63726" y="256300"/>
                  <a:pt x="87923" y="246218"/>
                </a:cubicBezTo>
                <a:cubicBezTo>
                  <a:pt x="99077" y="241570"/>
                  <a:pt x="112284" y="242830"/>
                  <a:pt x="123092" y="237426"/>
                </a:cubicBezTo>
                <a:cubicBezTo>
                  <a:pt x="141995" y="227975"/>
                  <a:pt x="155797" y="208941"/>
                  <a:pt x="175846" y="202257"/>
                </a:cubicBezTo>
                <a:cubicBezTo>
                  <a:pt x="213191" y="189808"/>
                  <a:pt x="233247" y="184503"/>
                  <a:pt x="272561" y="158295"/>
                </a:cubicBezTo>
                <a:cubicBezTo>
                  <a:pt x="281353" y="152434"/>
                  <a:pt x="289225" y="144873"/>
                  <a:pt x="298938" y="140711"/>
                </a:cubicBezTo>
                <a:cubicBezTo>
                  <a:pt x="310045" y="135951"/>
                  <a:pt x="322385" y="134849"/>
                  <a:pt x="334108" y="131918"/>
                </a:cubicBezTo>
                <a:cubicBezTo>
                  <a:pt x="342900" y="126057"/>
                  <a:pt x="351033" y="119060"/>
                  <a:pt x="360484" y="114334"/>
                </a:cubicBezTo>
                <a:cubicBezTo>
                  <a:pt x="374544" y="107304"/>
                  <a:pt x="408877" y="100507"/>
                  <a:pt x="422031" y="96749"/>
                </a:cubicBezTo>
                <a:cubicBezTo>
                  <a:pt x="430942" y="94203"/>
                  <a:pt x="440119" y="92102"/>
                  <a:pt x="448408" y="87957"/>
                </a:cubicBezTo>
                <a:cubicBezTo>
                  <a:pt x="463693" y="80315"/>
                  <a:pt x="477084" y="69223"/>
                  <a:pt x="492369" y="61580"/>
                </a:cubicBezTo>
                <a:cubicBezTo>
                  <a:pt x="500659" y="57435"/>
                  <a:pt x="510456" y="56932"/>
                  <a:pt x="518746" y="52787"/>
                </a:cubicBezTo>
                <a:cubicBezTo>
                  <a:pt x="528197" y="48061"/>
                  <a:pt x="535467" y="39495"/>
                  <a:pt x="545123" y="35203"/>
                </a:cubicBezTo>
                <a:cubicBezTo>
                  <a:pt x="562061" y="27675"/>
                  <a:pt x="582454" y="27900"/>
                  <a:pt x="597877" y="17618"/>
                </a:cubicBezTo>
                <a:cubicBezTo>
                  <a:pt x="626693" y="-1592"/>
                  <a:pt x="634821" y="34"/>
                  <a:pt x="615461" y="34"/>
                </a:cubicBezTo>
                <a:lnTo>
                  <a:pt x="615461" y="712211"/>
                </a:lnTo>
                <a:lnTo>
                  <a:pt x="0" y="1002357"/>
                </a:lnTo>
                <a:lnTo>
                  <a:pt x="17584" y="28138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453554" y="3499338"/>
            <a:ext cx="0" cy="7209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60342" y="2611316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Rectangle 26"/>
          <p:cNvSpPr/>
          <p:nvPr/>
        </p:nvSpPr>
        <p:spPr>
          <a:xfrm>
            <a:off x="3635918" y="2611316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634157" y="2631796"/>
            <a:ext cx="0" cy="91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49414" y="1094555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Edge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3635919" y="1617775"/>
            <a:ext cx="514148" cy="9188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DE2D62-110A-4AD3-9D95-26DE0AC9D962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8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 animBg="1"/>
      <p:bldP spid="26" grpId="0" animBg="1"/>
      <p:bldP spid="26" grpId="1" animBg="1"/>
      <p:bldP spid="27" grpId="0" animBg="1"/>
      <p:bldP spid="27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be Net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8" y="953721"/>
            <a:ext cx="7736726" cy="43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1217C-FC05-49B0-9FB3-80AB76A04C0F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55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512" y="1726304"/>
            <a:ext cx="3877407" cy="2795953"/>
            <a:chOff x="1415562" y="2901462"/>
            <a:chExt cx="5064368" cy="3798276"/>
          </a:xfrm>
        </p:grpSpPr>
        <p:sp>
          <p:nvSpPr>
            <p:cNvPr id="4" name="Rectangle 3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6" y="1793631"/>
            <a:ext cx="2259623" cy="22596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67512" y="2658288"/>
            <a:ext cx="969352" cy="0"/>
          </a:xfrm>
          <a:prstGeom prst="line">
            <a:avLst/>
          </a:prstGeom>
          <a:ln w="38100">
            <a:solidFill>
              <a:srgbClr val="E52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36864" y="1726304"/>
            <a:ext cx="0" cy="931984"/>
          </a:xfrm>
          <a:prstGeom prst="line">
            <a:avLst/>
          </a:prstGeom>
          <a:ln w="38100">
            <a:solidFill>
              <a:srgbClr val="E52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7512" y="3610787"/>
            <a:ext cx="969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36864" y="3593203"/>
            <a:ext cx="0" cy="931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06216" y="3607856"/>
            <a:ext cx="9693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6216" y="3590272"/>
            <a:ext cx="0" cy="9319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06215" y="2658288"/>
            <a:ext cx="9693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4169" y="1726304"/>
            <a:ext cx="0" cy="93198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36864" y="4539840"/>
            <a:ext cx="9693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568" y="3610787"/>
            <a:ext cx="96935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4817" y="1726304"/>
            <a:ext cx="9693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575567" y="2658288"/>
            <a:ext cx="96935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487" y="2658288"/>
            <a:ext cx="0" cy="965687"/>
          </a:xfrm>
          <a:prstGeom prst="line">
            <a:avLst/>
          </a:prstGeom>
          <a:ln w="38100">
            <a:solidFill>
              <a:srgbClr val="27E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7512" y="2641436"/>
            <a:ext cx="0" cy="965687"/>
          </a:xfrm>
          <a:prstGeom prst="line">
            <a:avLst/>
          </a:prstGeom>
          <a:ln w="38100">
            <a:solidFill>
              <a:srgbClr val="27E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56" y="458081"/>
            <a:ext cx="747045" cy="747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74800" y="6007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F1AE3-B433-4BA4-A416-75F6506BC4F3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8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4856793" y="817686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TextBox 11"/>
          <p:cNvSpPr txBox="1"/>
          <p:nvPr/>
        </p:nvSpPr>
        <p:spPr>
          <a:xfrm>
            <a:off x="3944259" y="2585648"/>
            <a:ext cx="3954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will change? </a:t>
            </a:r>
          </a:p>
          <a:p>
            <a:pPr algn="ctr"/>
            <a:r>
              <a:rPr lang="en-GB" sz="2800" dirty="0"/>
              <a:t>What will stay the same?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78" y="5131681"/>
            <a:ext cx="747045" cy="747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0622" y="52743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676A39-1F0D-4662-88F9-2B398125A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33" y="212345"/>
            <a:ext cx="2114499" cy="21144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DC83F28-E15E-40A1-BC5F-47E26FAC050C}"/>
              </a:ext>
            </a:extLst>
          </p:cNvPr>
          <p:cNvGrpSpPr/>
          <p:nvPr/>
        </p:nvGrpSpPr>
        <p:grpSpPr>
          <a:xfrm rot="5400000">
            <a:off x="323291" y="2851524"/>
            <a:ext cx="3438458" cy="2479432"/>
            <a:chOff x="1415562" y="2901462"/>
            <a:chExt cx="5064368" cy="37982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DAB1E6-D47D-424E-9495-E4E17879A264}"/>
                </a:ext>
              </a:extLst>
            </p:cNvPr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FE3D75-7765-400A-9F79-6F1E5E58F58B}"/>
                </a:ext>
              </a:extLst>
            </p:cNvPr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A5B983-FF7D-4F92-A25B-612DABE44B29}"/>
                </a:ext>
              </a:extLst>
            </p:cNvPr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036C7B-8A0B-4285-BB91-40FD1CF1C007}"/>
                </a:ext>
              </a:extLst>
            </p:cNvPr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4CD0BC-164B-40AE-98C1-EF1875490F4B}"/>
                </a:ext>
              </a:extLst>
            </p:cNvPr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FA46EB-F8CE-4225-BA9A-4FD82C240649}"/>
                </a:ext>
              </a:extLst>
            </p:cNvPr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7B4550-E326-4F61-97B5-604F12608D56}"/>
              </a:ext>
            </a:extLst>
          </p:cNvPr>
          <p:cNvSpPr txBox="1"/>
          <p:nvPr/>
        </p:nvSpPr>
        <p:spPr>
          <a:xfrm>
            <a:off x="0" y="0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New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4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2.2|4|8.2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1|1.1|1.9|1.2|1.7|3.2|10.3|1.2|1.9|1.1|2.6|2.5|7.3|1.6|10.5|4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4|8.6|1.9|13.9|2.2|16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2|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1|7.4|8.2|2.7|3.4|2.1|0.9|0.4|1.2|0.5|1.5|3.7|5.2|3.4|4.9|3.6|3.3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4|2.7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5|13.2|5.3|2.8|3|4.8|9.1|5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1|1.5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4|1.5|1.2|1.1|1.8|1.8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1|5.5|4|15.7|6.1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23FF7-E002-4A3E-B5F7-C95A9E8D2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cee99ee9-287b-4f9a-957c-ba5ae7375c9a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522d4c35-b548-4432-90ae-af4376e1c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17808</TotalTime>
  <Words>196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Nathan Turton</cp:lastModifiedBy>
  <cp:revision>481</cp:revision>
  <dcterms:created xsi:type="dcterms:W3CDTF">2019-07-05T11:02:13Z</dcterms:created>
  <dcterms:modified xsi:type="dcterms:W3CDTF">2022-03-02T13:46:25Z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