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301"/>
    <a:srgbClr val="CCEC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9D78E5-FFA7-4252-B5E0-DC1114534E51}" v="99" dt="2022-03-01T10:37:00.2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e Brunton" userId="d65ca91db3e48890" providerId="LiveId" clId="{039D78E5-FFA7-4252-B5E0-DC1114534E51}"/>
    <pc:docChg chg="custSel addSld modSld">
      <pc:chgData name="kate Brunton" userId="d65ca91db3e48890" providerId="LiveId" clId="{039D78E5-FFA7-4252-B5E0-DC1114534E51}" dt="2022-03-01T10:39:10.492" v="3544" actId="26606"/>
      <pc:docMkLst>
        <pc:docMk/>
      </pc:docMkLst>
      <pc:sldChg chg="addSp modSp new mod setBg">
        <pc:chgData name="kate Brunton" userId="d65ca91db3e48890" providerId="LiveId" clId="{039D78E5-FFA7-4252-B5E0-DC1114534E51}" dt="2022-03-01T09:14:02.899" v="58" actId="5793"/>
        <pc:sldMkLst>
          <pc:docMk/>
          <pc:sldMk cId="3623436274" sldId="257"/>
        </pc:sldMkLst>
        <pc:spChg chg="mod">
          <ac:chgData name="kate Brunton" userId="d65ca91db3e48890" providerId="LiveId" clId="{039D78E5-FFA7-4252-B5E0-DC1114534E51}" dt="2022-03-01T09:12:59.562" v="49" actId="26606"/>
          <ac:spMkLst>
            <pc:docMk/>
            <pc:sldMk cId="3623436274" sldId="257"/>
            <ac:spMk id="2" creationId="{A6C5B2BE-D62A-4AB0-84DA-F6A712E200A3}"/>
          </ac:spMkLst>
        </pc:spChg>
        <pc:spChg chg="mod">
          <ac:chgData name="kate Brunton" userId="d65ca91db3e48890" providerId="LiveId" clId="{039D78E5-FFA7-4252-B5E0-DC1114534E51}" dt="2022-03-01T09:14:02.899" v="58" actId="5793"/>
          <ac:spMkLst>
            <pc:docMk/>
            <pc:sldMk cId="3623436274" sldId="257"/>
            <ac:spMk id="3" creationId="{D079A8C5-BACC-4A6E-B49A-BB6213DCF230}"/>
          </ac:spMkLst>
        </pc:spChg>
        <pc:spChg chg="add">
          <ac:chgData name="kate Brunton" userId="d65ca91db3e48890" providerId="LiveId" clId="{039D78E5-FFA7-4252-B5E0-DC1114534E51}" dt="2022-03-01T09:12:59.562" v="49" actId="26606"/>
          <ac:spMkLst>
            <pc:docMk/>
            <pc:sldMk cId="3623436274" sldId="257"/>
            <ac:spMk id="71" creationId="{45D37F4E-DDB4-456B-97E0-9937730A039F}"/>
          </ac:spMkLst>
        </pc:spChg>
        <pc:spChg chg="add">
          <ac:chgData name="kate Brunton" userId="d65ca91db3e48890" providerId="LiveId" clId="{039D78E5-FFA7-4252-B5E0-DC1114534E51}" dt="2022-03-01T09:12:59.562" v="49" actId="26606"/>
          <ac:spMkLst>
            <pc:docMk/>
            <pc:sldMk cId="3623436274" sldId="257"/>
            <ac:spMk id="73" creationId="{B2DD41CD-8F47-4F56-AD12-4E2FF7696987}"/>
          </ac:spMkLst>
        </pc:spChg>
        <pc:picChg chg="add mod">
          <ac:chgData name="kate Brunton" userId="d65ca91db3e48890" providerId="LiveId" clId="{039D78E5-FFA7-4252-B5E0-DC1114534E51}" dt="2022-03-01T09:13:09.889" v="51" actId="27614"/>
          <ac:picMkLst>
            <pc:docMk/>
            <pc:sldMk cId="3623436274" sldId="257"/>
            <ac:picMk id="2050" creationId="{1E53B91A-0E6E-4F83-8BBF-C5C07D68D56A}"/>
          </ac:picMkLst>
        </pc:picChg>
        <pc:picChg chg="add mod">
          <ac:chgData name="kate Brunton" userId="d65ca91db3e48890" providerId="LiveId" clId="{039D78E5-FFA7-4252-B5E0-DC1114534E51}" dt="2022-03-01T09:13:16.069" v="54" actId="14100"/>
          <ac:picMkLst>
            <pc:docMk/>
            <pc:sldMk cId="3623436274" sldId="257"/>
            <ac:picMk id="2052" creationId="{76E6D2B0-D0B0-498F-8273-2DB8161A0E27}"/>
          </ac:picMkLst>
        </pc:picChg>
        <pc:picChg chg="add mod">
          <ac:chgData name="kate Brunton" userId="d65ca91db3e48890" providerId="LiveId" clId="{039D78E5-FFA7-4252-B5E0-DC1114534E51}" dt="2022-03-01T09:13:37.377" v="57" actId="1076"/>
          <ac:picMkLst>
            <pc:docMk/>
            <pc:sldMk cId="3623436274" sldId="257"/>
            <ac:picMk id="2054" creationId="{AAA7CBF4-93EE-435D-B70F-4777AB9A4F7B}"/>
          </ac:picMkLst>
        </pc:picChg>
      </pc:sldChg>
      <pc:sldChg chg="addSp delSp modSp new mod setBg">
        <pc:chgData name="kate Brunton" userId="d65ca91db3e48890" providerId="LiveId" clId="{039D78E5-FFA7-4252-B5E0-DC1114534E51}" dt="2022-03-01T09:57:01.931" v="1756" actId="207"/>
        <pc:sldMkLst>
          <pc:docMk/>
          <pc:sldMk cId="1249619409" sldId="258"/>
        </pc:sldMkLst>
        <pc:spChg chg="mod">
          <ac:chgData name="kate Brunton" userId="d65ca91db3e48890" providerId="LiveId" clId="{039D78E5-FFA7-4252-B5E0-DC1114534E51}" dt="2022-03-01T09:19:46.746" v="510" actId="26606"/>
          <ac:spMkLst>
            <pc:docMk/>
            <pc:sldMk cId="1249619409" sldId="258"/>
            <ac:spMk id="2" creationId="{C95896D2-BC11-4B02-B099-921B22CCE47C}"/>
          </ac:spMkLst>
        </pc:spChg>
        <pc:spChg chg="mod">
          <ac:chgData name="kate Brunton" userId="d65ca91db3e48890" providerId="LiveId" clId="{039D78E5-FFA7-4252-B5E0-DC1114534E51}" dt="2022-03-01T09:57:01.931" v="1756" actId="207"/>
          <ac:spMkLst>
            <pc:docMk/>
            <pc:sldMk cId="1249619409" sldId="258"/>
            <ac:spMk id="3" creationId="{922D1A79-6973-4189-8742-62B7BCD607BB}"/>
          </ac:spMkLst>
        </pc:spChg>
        <pc:spChg chg="add mod">
          <ac:chgData name="kate Brunton" userId="d65ca91db3e48890" providerId="LiveId" clId="{039D78E5-FFA7-4252-B5E0-DC1114534E51}" dt="2022-03-01T09:56:52.334" v="1751" actId="1076"/>
          <ac:spMkLst>
            <pc:docMk/>
            <pc:sldMk cId="1249619409" sldId="258"/>
            <ac:spMk id="4" creationId="{5B001CA0-FF56-45DD-8391-5D1C41B29C80}"/>
          </ac:spMkLst>
        </pc:spChg>
        <pc:spChg chg="add">
          <ac:chgData name="kate Brunton" userId="d65ca91db3e48890" providerId="LiveId" clId="{039D78E5-FFA7-4252-B5E0-DC1114534E51}" dt="2022-03-01T09:19:46.746" v="510" actId="26606"/>
          <ac:spMkLst>
            <pc:docMk/>
            <pc:sldMk cId="1249619409" sldId="258"/>
            <ac:spMk id="73" creationId="{201CC55D-ED54-4C5C-95E6-10947BD1103B}"/>
          </ac:spMkLst>
        </pc:spChg>
        <pc:spChg chg="add">
          <ac:chgData name="kate Brunton" userId="d65ca91db3e48890" providerId="LiveId" clId="{039D78E5-FFA7-4252-B5E0-DC1114534E51}" dt="2022-03-01T09:19:46.746" v="510" actId="26606"/>
          <ac:spMkLst>
            <pc:docMk/>
            <pc:sldMk cId="1249619409" sldId="258"/>
            <ac:spMk id="79" creationId="{3873B707-463F-40B0-8227-E8CC6C67EB25}"/>
          </ac:spMkLst>
        </pc:spChg>
        <pc:spChg chg="add">
          <ac:chgData name="kate Brunton" userId="d65ca91db3e48890" providerId="LiveId" clId="{039D78E5-FFA7-4252-B5E0-DC1114534E51}" dt="2022-03-01T09:19:46.746" v="510" actId="26606"/>
          <ac:spMkLst>
            <pc:docMk/>
            <pc:sldMk cId="1249619409" sldId="258"/>
            <ac:spMk id="81" creationId="{C13237C8-E62C-4F0D-A318-BD6FB6C2D138}"/>
          </ac:spMkLst>
        </pc:spChg>
        <pc:spChg chg="add">
          <ac:chgData name="kate Brunton" userId="d65ca91db3e48890" providerId="LiveId" clId="{039D78E5-FFA7-4252-B5E0-DC1114534E51}" dt="2022-03-01T09:19:46.746" v="510" actId="26606"/>
          <ac:spMkLst>
            <pc:docMk/>
            <pc:sldMk cId="1249619409" sldId="258"/>
            <ac:spMk id="83" creationId="{19C9EAEA-39D0-4B0E-A0EB-51E7B26740B1}"/>
          </ac:spMkLst>
        </pc:spChg>
        <pc:grpChg chg="add">
          <ac:chgData name="kate Brunton" userId="d65ca91db3e48890" providerId="LiveId" clId="{039D78E5-FFA7-4252-B5E0-DC1114534E51}" dt="2022-03-01T09:19:46.746" v="510" actId="26606"/>
          <ac:grpSpMkLst>
            <pc:docMk/>
            <pc:sldMk cId="1249619409" sldId="258"/>
            <ac:grpSpMk id="75" creationId="{1DE889C7-FAD6-4397-98E2-05D503484459}"/>
          </ac:grpSpMkLst>
        </pc:grpChg>
        <pc:picChg chg="add mod">
          <ac:chgData name="kate Brunton" userId="d65ca91db3e48890" providerId="LiveId" clId="{039D78E5-FFA7-4252-B5E0-DC1114534E51}" dt="2022-03-01T09:19:53.555" v="513" actId="1076"/>
          <ac:picMkLst>
            <pc:docMk/>
            <pc:sldMk cId="1249619409" sldId="258"/>
            <ac:picMk id="13" creationId="{1C4F432D-D975-4CE5-8F14-DA371119287D}"/>
          </ac:picMkLst>
        </pc:picChg>
        <pc:picChg chg="add del mod">
          <ac:chgData name="kate Brunton" userId="d65ca91db3e48890" providerId="LiveId" clId="{039D78E5-FFA7-4252-B5E0-DC1114534E51}" dt="2022-03-01T09:19:43.257" v="509" actId="478"/>
          <ac:picMkLst>
            <pc:docMk/>
            <pc:sldMk cId="1249619409" sldId="258"/>
            <ac:picMk id="3074" creationId="{50F21A42-4925-4D3C-A786-9790B249C7F1}"/>
          </ac:picMkLst>
        </pc:picChg>
        <pc:picChg chg="add mod">
          <ac:chgData name="kate Brunton" userId="d65ca91db3e48890" providerId="LiveId" clId="{039D78E5-FFA7-4252-B5E0-DC1114534E51}" dt="2022-03-01T09:56:49.512" v="1750" actId="1076"/>
          <ac:picMkLst>
            <pc:docMk/>
            <pc:sldMk cId="1249619409" sldId="258"/>
            <ac:picMk id="3076" creationId="{6AD769BE-B455-4C6E-BE20-196627696C31}"/>
          </ac:picMkLst>
        </pc:picChg>
      </pc:sldChg>
      <pc:sldChg chg="addSp modSp new mod setBg">
        <pc:chgData name="kate Brunton" userId="d65ca91db3e48890" providerId="LiveId" clId="{039D78E5-FFA7-4252-B5E0-DC1114534E51}" dt="2022-03-01T09:25:34.713" v="720" actId="207"/>
        <pc:sldMkLst>
          <pc:docMk/>
          <pc:sldMk cId="2562617380" sldId="259"/>
        </pc:sldMkLst>
        <pc:spChg chg="mod">
          <ac:chgData name="kate Brunton" userId="d65ca91db3e48890" providerId="LiveId" clId="{039D78E5-FFA7-4252-B5E0-DC1114534E51}" dt="2022-03-01T09:25:34.713" v="720" actId="207"/>
          <ac:spMkLst>
            <pc:docMk/>
            <pc:sldMk cId="2562617380" sldId="259"/>
            <ac:spMk id="2" creationId="{3EA76BEB-6A99-4D24-94F3-9A93045E4DA6}"/>
          </ac:spMkLst>
        </pc:spChg>
        <pc:spChg chg="mod">
          <ac:chgData name="kate Brunton" userId="d65ca91db3e48890" providerId="LiveId" clId="{039D78E5-FFA7-4252-B5E0-DC1114534E51}" dt="2022-03-01T09:25:21.514" v="718" actId="14100"/>
          <ac:spMkLst>
            <pc:docMk/>
            <pc:sldMk cId="2562617380" sldId="259"/>
            <ac:spMk id="3" creationId="{CF8FE222-440E-4FAC-A39F-B259B11EA3EB}"/>
          </ac:spMkLst>
        </pc:spChg>
        <pc:spChg chg="add">
          <ac:chgData name="kate Brunton" userId="d65ca91db3e48890" providerId="LiveId" clId="{039D78E5-FFA7-4252-B5E0-DC1114534E51}" dt="2022-03-01T09:24:41.339" v="715" actId="26606"/>
          <ac:spMkLst>
            <pc:docMk/>
            <pc:sldMk cId="2562617380" sldId="259"/>
            <ac:spMk id="71" creationId="{4F7EBAE4-9945-4473-9E34-B2C66EA0F03D}"/>
          </ac:spMkLst>
        </pc:spChg>
        <pc:spChg chg="add">
          <ac:chgData name="kate Brunton" userId="d65ca91db3e48890" providerId="LiveId" clId="{039D78E5-FFA7-4252-B5E0-DC1114534E51}" dt="2022-03-01T09:24:41.339" v="715" actId="26606"/>
          <ac:spMkLst>
            <pc:docMk/>
            <pc:sldMk cId="2562617380" sldId="259"/>
            <ac:spMk id="73" creationId="{70BEB1E7-2F88-40BC-B73D-42E5B6F80BFC}"/>
          </ac:spMkLst>
        </pc:spChg>
        <pc:spChg chg="add">
          <ac:chgData name="kate Brunton" userId="d65ca91db3e48890" providerId="LiveId" clId="{039D78E5-FFA7-4252-B5E0-DC1114534E51}" dt="2022-03-01T09:24:41.339" v="715" actId="26606"/>
          <ac:spMkLst>
            <pc:docMk/>
            <pc:sldMk cId="2562617380" sldId="259"/>
            <ac:spMk id="75" creationId="{A7B99495-F43F-4D80-A44F-2CB4764EB90B}"/>
          </ac:spMkLst>
        </pc:spChg>
        <pc:picChg chg="add mod">
          <ac:chgData name="kate Brunton" userId="d65ca91db3e48890" providerId="LiveId" clId="{039D78E5-FFA7-4252-B5E0-DC1114534E51}" dt="2022-03-01T09:24:41.367" v="716" actId="27636"/>
          <ac:picMkLst>
            <pc:docMk/>
            <pc:sldMk cId="2562617380" sldId="259"/>
            <ac:picMk id="4098" creationId="{5E56899A-241D-42C9-86AF-93D5D53FBC42}"/>
          </ac:picMkLst>
        </pc:picChg>
      </pc:sldChg>
      <pc:sldChg chg="addSp modSp new mod">
        <pc:chgData name="kate Brunton" userId="d65ca91db3e48890" providerId="LiveId" clId="{039D78E5-FFA7-4252-B5E0-DC1114534E51}" dt="2022-03-01T09:47:52.374" v="1692" actId="1076"/>
        <pc:sldMkLst>
          <pc:docMk/>
          <pc:sldMk cId="52107261" sldId="260"/>
        </pc:sldMkLst>
        <pc:spChg chg="mod">
          <ac:chgData name="kate Brunton" userId="d65ca91db3e48890" providerId="LiveId" clId="{039D78E5-FFA7-4252-B5E0-DC1114534E51}" dt="2022-03-01T09:27:19.723" v="908" actId="115"/>
          <ac:spMkLst>
            <pc:docMk/>
            <pc:sldMk cId="52107261" sldId="260"/>
            <ac:spMk id="2" creationId="{648B5594-C60A-4348-A1E5-08E8055C7A18}"/>
          </ac:spMkLst>
        </pc:spChg>
        <pc:spChg chg="mod">
          <ac:chgData name="kate Brunton" userId="d65ca91db3e48890" providerId="LiveId" clId="{039D78E5-FFA7-4252-B5E0-DC1114534E51}" dt="2022-03-01T09:27:24.992" v="909" actId="1076"/>
          <ac:spMkLst>
            <pc:docMk/>
            <pc:sldMk cId="52107261" sldId="260"/>
            <ac:spMk id="3" creationId="{579BDB2E-1D15-4BF8-BE88-C6B2E772B96D}"/>
          </ac:spMkLst>
        </pc:spChg>
        <pc:spChg chg="add mod">
          <ac:chgData name="kate Brunton" userId="d65ca91db3e48890" providerId="LiveId" clId="{039D78E5-FFA7-4252-B5E0-DC1114534E51}" dt="2022-03-01T09:28:18.313" v="1016" actId="1076"/>
          <ac:spMkLst>
            <pc:docMk/>
            <pc:sldMk cId="52107261" sldId="260"/>
            <ac:spMk id="4" creationId="{9AD926FD-A6E7-4169-BDB5-4D418EDE8535}"/>
          </ac:spMkLst>
        </pc:spChg>
        <pc:spChg chg="add mod">
          <ac:chgData name="kate Brunton" userId="d65ca91db3e48890" providerId="LiveId" clId="{039D78E5-FFA7-4252-B5E0-DC1114534E51}" dt="2022-03-01T09:29:18.943" v="1249" actId="1076"/>
          <ac:spMkLst>
            <pc:docMk/>
            <pc:sldMk cId="52107261" sldId="260"/>
            <ac:spMk id="5" creationId="{DF020068-3808-450E-B6D9-6F6BDED5DEBA}"/>
          </ac:spMkLst>
        </pc:spChg>
        <pc:spChg chg="add mod">
          <ac:chgData name="kate Brunton" userId="d65ca91db3e48890" providerId="LiveId" clId="{039D78E5-FFA7-4252-B5E0-DC1114534E51}" dt="2022-03-01T09:30:22.940" v="1441" actId="1076"/>
          <ac:spMkLst>
            <pc:docMk/>
            <pc:sldMk cId="52107261" sldId="260"/>
            <ac:spMk id="6" creationId="{A828386B-F136-4D14-9F1E-EE13065169EA}"/>
          </ac:spMkLst>
        </pc:spChg>
        <pc:spChg chg="add mod">
          <ac:chgData name="kate Brunton" userId="d65ca91db3e48890" providerId="LiveId" clId="{039D78E5-FFA7-4252-B5E0-DC1114534E51}" dt="2022-03-01T09:30:45.715" v="1516" actId="20577"/>
          <ac:spMkLst>
            <pc:docMk/>
            <pc:sldMk cId="52107261" sldId="260"/>
            <ac:spMk id="7" creationId="{CE4273C0-28E8-4A69-A4E1-94956576F0EC}"/>
          </ac:spMkLst>
        </pc:spChg>
        <pc:spChg chg="add mod">
          <ac:chgData name="kate Brunton" userId="d65ca91db3e48890" providerId="LiveId" clId="{039D78E5-FFA7-4252-B5E0-DC1114534E51}" dt="2022-03-01T09:47:52.374" v="1692" actId="1076"/>
          <ac:spMkLst>
            <pc:docMk/>
            <pc:sldMk cId="52107261" sldId="260"/>
            <ac:spMk id="8" creationId="{11C0AE9C-6647-41AA-A44B-DF4659C17DC9}"/>
          </ac:spMkLst>
        </pc:spChg>
      </pc:sldChg>
      <pc:sldChg chg="addSp delSp modSp new mod">
        <pc:chgData name="kate Brunton" userId="d65ca91db3e48890" providerId="LiveId" clId="{039D78E5-FFA7-4252-B5E0-DC1114534E51}" dt="2022-03-01T10:20:40.478" v="2456" actId="1076"/>
        <pc:sldMkLst>
          <pc:docMk/>
          <pc:sldMk cId="2853829584" sldId="261"/>
        </pc:sldMkLst>
        <pc:spChg chg="mod">
          <ac:chgData name="kate Brunton" userId="d65ca91db3e48890" providerId="LiveId" clId="{039D78E5-FFA7-4252-B5E0-DC1114534E51}" dt="2022-03-01T10:01:23.781" v="2225" actId="20577"/>
          <ac:spMkLst>
            <pc:docMk/>
            <pc:sldMk cId="2853829584" sldId="261"/>
            <ac:spMk id="2" creationId="{0C42F345-1F51-4483-AEB2-9FC15054C581}"/>
          </ac:spMkLst>
        </pc:spChg>
        <pc:spChg chg="del mod">
          <ac:chgData name="kate Brunton" userId="d65ca91db3e48890" providerId="LiveId" clId="{039D78E5-FFA7-4252-B5E0-DC1114534E51}" dt="2022-03-01T10:20:11.763" v="2397" actId="26606"/>
          <ac:spMkLst>
            <pc:docMk/>
            <pc:sldMk cId="2853829584" sldId="261"/>
            <ac:spMk id="3" creationId="{B40941C8-4201-4280-80F4-1C4213B9B4B3}"/>
          </ac:spMkLst>
        </pc:spChg>
        <pc:spChg chg="add mod">
          <ac:chgData name="kate Brunton" userId="d65ca91db3e48890" providerId="LiveId" clId="{039D78E5-FFA7-4252-B5E0-DC1114534E51}" dt="2022-03-01T10:19:59.855" v="2396" actId="1076"/>
          <ac:spMkLst>
            <pc:docMk/>
            <pc:sldMk cId="2853829584" sldId="261"/>
            <ac:spMk id="8" creationId="{CC2006B9-C4BA-41E6-AB30-83F5EB45276A}"/>
          </ac:spMkLst>
        </pc:spChg>
        <pc:graphicFrameChg chg="add mod">
          <ac:chgData name="kate Brunton" userId="d65ca91db3e48890" providerId="LiveId" clId="{039D78E5-FFA7-4252-B5E0-DC1114534E51}" dt="2022-03-01T10:20:37.983" v="2455" actId="20577"/>
          <ac:graphicFrameMkLst>
            <pc:docMk/>
            <pc:sldMk cId="2853829584" sldId="261"/>
            <ac:graphicFrameMk id="10" creationId="{1F050156-25AF-46AC-8A7F-3EBAB946873B}"/>
          </ac:graphicFrameMkLst>
        </pc:graphicFrameChg>
        <pc:picChg chg="add mod">
          <ac:chgData name="kate Brunton" userId="d65ca91db3e48890" providerId="LiveId" clId="{039D78E5-FFA7-4252-B5E0-DC1114534E51}" dt="2022-03-01T10:20:40.478" v="2456" actId="1076"/>
          <ac:picMkLst>
            <pc:docMk/>
            <pc:sldMk cId="2853829584" sldId="261"/>
            <ac:picMk id="5" creationId="{CAC55A91-25D8-488E-87D9-A265CFC2CB0F}"/>
          </ac:picMkLst>
        </pc:picChg>
        <pc:picChg chg="add mod">
          <ac:chgData name="kate Brunton" userId="d65ca91db3e48890" providerId="LiveId" clId="{039D78E5-FFA7-4252-B5E0-DC1114534E51}" dt="2022-03-01T10:17:06.581" v="2231" actId="1076"/>
          <ac:picMkLst>
            <pc:docMk/>
            <pc:sldMk cId="2853829584" sldId="261"/>
            <ac:picMk id="7" creationId="{6E96C3CB-9DBF-4B71-8470-2870DF88812A}"/>
          </ac:picMkLst>
        </pc:picChg>
      </pc:sldChg>
      <pc:sldChg chg="addSp modSp new mod setBg modAnim">
        <pc:chgData name="kate Brunton" userId="d65ca91db3e48890" providerId="LiveId" clId="{039D78E5-FFA7-4252-B5E0-DC1114534E51}" dt="2022-03-01T10:34:32.871" v="3208"/>
        <pc:sldMkLst>
          <pc:docMk/>
          <pc:sldMk cId="127544277" sldId="262"/>
        </pc:sldMkLst>
        <pc:spChg chg="mod">
          <ac:chgData name="kate Brunton" userId="d65ca91db3e48890" providerId="LiveId" clId="{039D78E5-FFA7-4252-B5E0-DC1114534E51}" dt="2022-03-01T10:34:10.072" v="3203" actId="26606"/>
          <ac:spMkLst>
            <pc:docMk/>
            <pc:sldMk cId="127544277" sldId="262"/>
            <ac:spMk id="2" creationId="{F66EF95D-5032-4269-B586-08AA4A465DD8}"/>
          </ac:spMkLst>
        </pc:spChg>
        <pc:spChg chg="mod">
          <ac:chgData name="kate Brunton" userId="d65ca91db3e48890" providerId="LiveId" clId="{039D78E5-FFA7-4252-B5E0-DC1114534E51}" dt="2022-03-01T10:34:10.072" v="3203" actId="26606"/>
          <ac:spMkLst>
            <pc:docMk/>
            <pc:sldMk cId="127544277" sldId="262"/>
            <ac:spMk id="3" creationId="{23634032-C96D-4A3B-8243-25E09D027365}"/>
          </ac:spMkLst>
        </pc:spChg>
        <pc:spChg chg="add">
          <ac:chgData name="kate Brunton" userId="d65ca91db3e48890" providerId="LiveId" clId="{039D78E5-FFA7-4252-B5E0-DC1114534E51}" dt="2022-03-01T10:34:10.072" v="3203" actId="26606"/>
          <ac:spMkLst>
            <pc:docMk/>
            <pc:sldMk cId="127544277" sldId="262"/>
            <ac:spMk id="8" creationId="{907EF6B7-1338-4443-8C46-6A318D952DFD}"/>
          </ac:spMkLst>
        </pc:spChg>
        <pc:spChg chg="add">
          <ac:chgData name="kate Brunton" userId="d65ca91db3e48890" providerId="LiveId" clId="{039D78E5-FFA7-4252-B5E0-DC1114534E51}" dt="2022-03-01T10:34:10.072" v="3203" actId="26606"/>
          <ac:spMkLst>
            <pc:docMk/>
            <pc:sldMk cId="127544277" sldId="262"/>
            <ac:spMk id="10" creationId="{DAAE4CDD-124C-4DCF-9584-B6033B545DD5}"/>
          </ac:spMkLst>
        </pc:spChg>
        <pc:spChg chg="add">
          <ac:chgData name="kate Brunton" userId="d65ca91db3e48890" providerId="LiveId" clId="{039D78E5-FFA7-4252-B5E0-DC1114534E51}" dt="2022-03-01T10:34:10.072" v="3203" actId="26606"/>
          <ac:spMkLst>
            <pc:docMk/>
            <pc:sldMk cId="127544277" sldId="262"/>
            <ac:spMk id="12" creationId="{081E4A58-353D-44AE-B2FC-2A74E2E400F7}"/>
          </ac:spMkLst>
        </pc:spChg>
      </pc:sldChg>
      <pc:sldChg chg="addSp delSp modSp new mod setBg">
        <pc:chgData name="kate Brunton" userId="d65ca91db3e48890" providerId="LiveId" clId="{039D78E5-FFA7-4252-B5E0-DC1114534E51}" dt="2022-03-01T10:36:23.240" v="3526" actId="115"/>
        <pc:sldMkLst>
          <pc:docMk/>
          <pc:sldMk cId="2750412623" sldId="263"/>
        </pc:sldMkLst>
        <pc:spChg chg="mod">
          <ac:chgData name="kate Brunton" userId="d65ca91db3e48890" providerId="LiveId" clId="{039D78E5-FFA7-4252-B5E0-DC1114534E51}" dt="2022-03-01T10:36:23.240" v="3526" actId="115"/>
          <ac:spMkLst>
            <pc:docMk/>
            <pc:sldMk cId="2750412623" sldId="263"/>
            <ac:spMk id="2" creationId="{1A58EB39-9AB0-4921-BCE5-ECE8162C1F8F}"/>
          </ac:spMkLst>
        </pc:spChg>
        <pc:spChg chg="del mod">
          <ac:chgData name="kate Brunton" userId="d65ca91db3e48890" providerId="LiveId" clId="{039D78E5-FFA7-4252-B5E0-DC1114534E51}" dt="2022-03-01T10:36:00.349" v="3519" actId="26606"/>
          <ac:spMkLst>
            <pc:docMk/>
            <pc:sldMk cId="2750412623" sldId="263"/>
            <ac:spMk id="3" creationId="{428BCF31-9975-4CD2-82D5-E473B86770FB}"/>
          </ac:spMkLst>
        </pc:spChg>
        <pc:graphicFrameChg chg="add mod">
          <ac:chgData name="kate Brunton" userId="d65ca91db3e48890" providerId="LiveId" clId="{039D78E5-FFA7-4252-B5E0-DC1114534E51}" dt="2022-03-01T10:36:19.401" v="3525" actId="20577"/>
          <ac:graphicFrameMkLst>
            <pc:docMk/>
            <pc:sldMk cId="2750412623" sldId="263"/>
            <ac:graphicFrameMk id="5" creationId="{B0A27F79-E16D-4662-99D0-0CC81FB12D02}"/>
          </ac:graphicFrameMkLst>
        </pc:graphicFrameChg>
      </pc:sldChg>
      <pc:sldChg chg="addSp modSp new mod setBg">
        <pc:chgData name="kate Brunton" userId="d65ca91db3e48890" providerId="LiveId" clId="{039D78E5-FFA7-4252-B5E0-DC1114534E51}" dt="2022-03-01T10:36:55.841" v="3532" actId="1076"/>
        <pc:sldMkLst>
          <pc:docMk/>
          <pc:sldMk cId="2680783971" sldId="264"/>
        </pc:sldMkLst>
        <pc:spChg chg="add">
          <ac:chgData name="kate Brunton" userId="d65ca91db3e48890" providerId="LiveId" clId="{039D78E5-FFA7-4252-B5E0-DC1114534E51}" dt="2022-03-01T10:36:48.648" v="3529" actId="26606"/>
          <ac:spMkLst>
            <pc:docMk/>
            <pc:sldMk cId="2680783971" sldId="264"/>
            <ac:spMk id="8" creationId="{86FF76B9-219D-4469-AF87-0236D29032F1}"/>
          </ac:spMkLst>
        </pc:spChg>
        <pc:spChg chg="add">
          <ac:chgData name="kate Brunton" userId="d65ca91db3e48890" providerId="LiveId" clId="{039D78E5-FFA7-4252-B5E0-DC1114534E51}" dt="2022-03-01T10:36:48.648" v="3529" actId="26606"/>
          <ac:spMkLst>
            <pc:docMk/>
            <pc:sldMk cId="2680783971" sldId="264"/>
            <ac:spMk id="14" creationId="{2E80C965-DB6D-4F81-9E9E-B027384D0BD6}"/>
          </ac:spMkLst>
        </pc:spChg>
        <pc:spChg chg="add">
          <ac:chgData name="kate Brunton" userId="d65ca91db3e48890" providerId="LiveId" clId="{039D78E5-FFA7-4252-B5E0-DC1114534E51}" dt="2022-03-01T10:36:48.648" v="3529" actId="26606"/>
          <ac:spMkLst>
            <pc:docMk/>
            <pc:sldMk cId="2680783971" sldId="264"/>
            <ac:spMk id="16" creationId="{633C5E46-DAC5-4661-9C87-22B08E2A512F}"/>
          </ac:spMkLst>
        </pc:spChg>
        <pc:grpChg chg="add">
          <ac:chgData name="kate Brunton" userId="d65ca91db3e48890" providerId="LiveId" clId="{039D78E5-FFA7-4252-B5E0-DC1114534E51}" dt="2022-03-01T10:36:48.648" v="3529" actId="26606"/>
          <ac:grpSpMkLst>
            <pc:docMk/>
            <pc:sldMk cId="2680783971" sldId="264"/>
            <ac:grpSpMk id="10" creationId="{DB88BD78-87E1-424D-B479-C37D8E41B12E}"/>
          </ac:grpSpMkLst>
        </pc:grpChg>
        <pc:picChg chg="add mod">
          <ac:chgData name="kate Brunton" userId="d65ca91db3e48890" providerId="LiveId" clId="{039D78E5-FFA7-4252-B5E0-DC1114534E51}" dt="2022-03-01T10:36:55.841" v="3532" actId="1076"/>
          <ac:picMkLst>
            <pc:docMk/>
            <pc:sldMk cId="2680783971" sldId="264"/>
            <ac:picMk id="3" creationId="{865567EA-13CA-4656-8360-FC1115ECBF17}"/>
          </ac:picMkLst>
        </pc:picChg>
      </pc:sldChg>
      <pc:sldChg chg="addSp delSp modSp add mod setBg delDesignElem">
        <pc:chgData name="kate Brunton" userId="d65ca91db3e48890" providerId="LiveId" clId="{039D78E5-FFA7-4252-B5E0-DC1114534E51}" dt="2022-03-01T10:37:44.135" v="3541" actId="1076"/>
        <pc:sldMkLst>
          <pc:docMk/>
          <pc:sldMk cId="935718074" sldId="265"/>
        </pc:sldMkLst>
        <pc:spChg chg="del">
          <ac:chgData name="kate Brunton" userId="d65ca91db3e48890" providerId="LiveId" clId="{039D78E5-FFA7-4252-B5E0-DC1114534E51}" dt="2022-03-01T10:37:00.270" v="3534"/>
          <ac:spMkLst>
            <pc:docMk/>
            <pc:sldMk cId="935718074" sldId="265"/>
            <ac:spMk id="8" creationId="{86FF76B9-219D-4469-AF87-0236D29032F1}"/>
          </ac:spMkLst>
        </pc:spChg>
        <pc:spChg chg="add del">
          <ac:chgData name="kate Brunton" userId="d65ca91db3e48890" providerId="LiveId" clId="{039D78E5-FFA7-4252-B5E0-DC1114534E51}" dt="2022-03-01T10:37:38.577" v="3540" actId="26606"/>
          <ac:spMkLst>
            <pc:docMk/>
            <pc:sldMk cId="935718074" sldId="265"/>
            <ac:spMk id="9" creationId="{F3060C83-F051-4F0E-ABAD-AA0DFC48B218}"/>
          </ac:spMkLst>
        </pc:spChg>
        <pc:spChg chg="add del">
          <ac:chgData name="kate Brunton" userId="d65ca91db3e48890" providerId="LiveId" clId="{039D78E5-FFA7-4252-B5E0-DC1114534E51}" dt="2022-03-01T10:37:38.577" v="3540" actId="26606"/>
          <ac:spMkLst>
            <pc:docMk/>
            <pc:sldMk cId="935718074" sldId="265"/>
            <ac:spMk id="11" creationId="{83C98ABE-055B-441F-B07E-44F97F083C39}"/>
          </ac:spMkLst>
        </pc:spChg>
        <pc:spChg chg="add del">
          <ac:chgData name="kate Brunton" userId="d65ca91db3e48890" providerId="LiveId" clId="{039D78E5-FFA7-4252-B5E0-DC1114534E51}" dt="2022-03-01T10:37:38.577" v="3540" actId="26606"/>
          <ac:spMkLst>
            <pc:docMk/>
            <pc:sldMk cId="935718074" sldId="265"/>
            <ac:spMk id="13" creationId="{29FDB030-9B49-4CED-8CCD-4D99382388AC}"/>
          </ac:spMkLst>
        </pc:spChg>
        <pc:spChg chg="del">
          <ac:chgData name="kate Brunton" userId="d65ca91db3e48890" providerId="LiveId" clId="{039D78E5-FFA7-4252-B5E0-DC1114534E51}" dt="2022-03-01T10:37:00.270" v="3534"/>
          <ac:spMkLst>
            <pc:docMk/>
            <pc:sldMk cId="935718074" sldId="265"/>
            <ac:spMk id="14" creationId="{2E80C965-DB6D-4F81-9E9E-B027384D0BD6}"/>
          </ac:spMkLst>
        </pc:spChg>
        <pc:spChg chg="add del">
          <ac:chgData name="kate Brunton" userId="d65ca91db3e48890" providerId="LiveId" clId="{039D78E5-FFA7-4252-B5E0-DC1114534E51}" dt="2022-03-01T10:37:38.577" v="3540" actId="26606"/>
          <ac:spMkLst>
            <pc:docMk/>
            <pc:sldMk cId="935718074" sldId="265"/>
            <ac:spMk id="15" creationId="{3783CA14-24A1-485C-8B30-D6A5D87987AD}"/>
          </ac:spMkLst>
        </pc:spChg>
        <pc:spChg chg="del">
          <ac:chgData name="kate Brunton" userId="d65ca91db3e48890" providerId="LiveId" clId="{039D78E5-FFA7-4252-B5E0-DC1114534E51}" dt="2022-03-01T10:37:00.270" v="3534"/>
          <ac:spMkLst>
            <pc:docMk/>
            <pc:sldMk cId="935718074" sldId="265"/>
            <ac:spMk id="16" creationId="{633C5E46-DAC5-4661-9C87-22B08E2A512F}"/>
          </ac:spMkLst>
        </pc:spChg>
        <pc:spChg chg="add del">
          <ac:chgData name="kate Brunton" userId="d65ca91db3e48890" providerId="LiveId" clId="{039D78E5-FFA7-4252-B5E0-DC1114534E51}" dt="2022-03-01T10:37:38.577" v="3540" actId="26606"/>
          <ac:spMkLst>
            <pc:docMk/>
            <pc:sldMk cId="935718074" sldId="265"/>
            <ac:spMk id="17" creationId="{9A97C86A-04D6-40F7-AE84-31AB43E6A846}"/>
          </ac:spMkLst>
        </pc:spChg>
        <pc:spChg chg="add del">
          <ac:chgData name="kate Brunton" userId="d65ca91db3e48890" providerId="LiveId" clId="{039D78E5-FFA7-4252-B5E0-DC1114534E51}" dt="2022-03-01T10:37:38.577" v="3540" actId="26606"/>
          <ac:spMkLst>
            <pc:docMk/>
            <pc:sldMk cId="935718074" sldId="265"/>
            <ac:spMk id="19" creationId="{FF9F2414-84E8-453E-B1F3-389FDE8192D9}"/>
          </ac:spMkLst>
        </pc:spChg>
        <pc:spChg chg="add del">
          <ac:chgData name="kate Brunton" userId="d65ca91db3e48890" providerId="LiveId" clId="{039D78E5-FFA7-4252-B5E0-DC1114534E51}" dt="2022-03-01T10:37:38.577" v="3540" actId="26606"/>
          <ac:spMkLst>
            <pc:docMk/>
            <pc:sldMk cId="935718074" sldId="265"/>
            <ac:spMk id="21" creationId="{3ECA69A1-7536-43AC-85EF-C7106179F5ED}"/>
          </ac:spMkLst>
        </pc:spChg>
        <pc:spChg chg="add">
          <ac:chgData name="kate Brunton" userId="d65ca91db3e48890" providerId="LiveId" clId="{039D78E5-FFA7-4252-B5E0-DC1114534E51}" dt="2022-03-01T10:37:38.577" v="3540" actId="26606"/>
          <ac:spMkLst>
            <pc:docMk/>
            <pc:sldMk cId="935718074" sldId="265"/>
            <ac:spMk id="26" creationId="{42A4FC2C-047E-45A5-965D-8E1E3BF09BC6}"/>
          </ac:spMkLst>
        </pc:spChg>
        <pc:grpChg chg="del">
          <ac:chgData name="kate Brunton" userId="d65ca91db3e48890" providerId="LiveId" clId="{039D78E5-FFA7-4252-B5E0-DC1114534E51}" dt="2022-03-01T10:37:00.270" v="3534"/>
          <ac:grpSpMkLst>
            <pc:docMk/>
            <pc:sldMk cId="935718074" sldId="265"/>
            <ac:grpSpMk id="10" creationId="{DB88BD78-87E1-424D-B479-C37D8E41B12E}"/>
          </ac:grpSpMkLst>
        </pc:grpChg>
        <pc:picChg chg="del">
          <ac:chgData name="kate Brunton" userId="d65ca91db3e48890" providerId="LiveId" clId="{039D78E5-FFA7-4252-B5E0-DC1114534E51}" dt="2022-03-01T10:37:02.120" v="3535" actId="478"/>
          <ac:picMkLst>
            <pc:docMk/>
            <pc:sldMk cId="935718074" sldId="265"/>
            <ac:picMk id="3" creationId="{865567EA-13CA-4656-8360-FC1115ECBF17}"/>
          </ac:picMkLst>
        </pc:picChg>
        <pc:picChg chg="add mod">
          <ac:chgData name="kate Brunton" userId="d65ca91db3e48890" providerId="LiveId" clId="{039D78E5-FFA7-4252-B5E0-DC1114534E51}" dt="2022-03-01T10:37:44.135" v="3541" actId="1076"/>
          <ac:picMkLst>
            <pc:docMk/>
            <pc:sldMk cId="935718074" sldId="265"/>
            <ac:picMk id="4" creationId="{B4C09617-BA0D-40B0-80A6-CBA13B378332}"/>
          </ac:picMkLst>
        </pc:picChg>
      </pc:sldChg>
      <pc:sldChg chg="addSp modSp new mod setBg">
        <pc:chgData name="kate Brunton" userId="d65ca91db3e48890" providerId="LiveId" clId="{039D78E5-FFA7-4252-B5E0-DC1114534E51}" dt="2022-03-01T10:39:10.492" v="3544" actId="26606"/>
        <pc:sldMkLst>
          <pc:docMk/>
          <pc:sldMk cId="844505606" sldId="266"/>
        </pc:sldMkLst>
        <pc:spChg chg="add">
          <ac:chgData name="kate Brunton" userId="d65ca91db3e48890" providerId="LiveId" clId="{039D78E5-FFA7-4252-B5E0-DC1114534E51}" dt="2022-03-01T10:39:10.492" v="3544" actId="26606"/>
          <ac:spMkLst>
            <pc:docMk/>
            <pc:sldMk cId="844505606" sldId="266"/>
            <ac:spMk id="8" creationId="{F3060C83-F051-4F0E-ABAD-AA0DFC48B218}"/>
          </ac:spMkLst>
        </pc:spChg>
        <pc:spChg chg="add">
          <ac:chgData name="kate Brunton" userId="d65ca91db3e48890" providerId="LiveId" clId="{039D78E5-FFA7-4252-B5E0-DC1114534E51}" dt="2022-03-01T10:39:10.492" v="3544" actId="26606"/>
          <ac:spMkLst>
            <pc:docMk/>
            <pc:sldMk cId="844505606" sldId="266"/>
            <ac:spMk id="10" creationId="{83C98ABE-055B-441F-B07E-44F97F083C39}"/>
          </ac:spMkLst>
        </pc:spChg>
        <pc:spChg chg="add">
          <ac:chgData name="kate Brunton" userId="d65ca91db3e48890" providerId="LiveId" clId="{039D78E5-FFA7-4252-B5E0-DC1114534E51}" dt="2022-03-01T10:39:10.492" v="3544" actId="26606"/>
          <ac:spMkLst>
            <pc:docMk/>
            <pc:sldMk cId="844505606" sldId="266"/>
            <ac:spMk id="12" creationId="{29FDB030-9B49-4CED-8CCD-4D99382388AC}"/>
          </ac:spMkLst>
        </pc:spChg>
        <pc:spChg chg="add">
          <ac:chgData name="kate Brunton" userId="d65ca91db3e48890" providerId="LiveId" clId="{039D78E5-FFA7-4252-B5E0-DC1114534E51}" dt="2022-03-01T10:39:10.492" v="3544" actId="26606"/>
          <ac:spMkLst>
            <pc:docMk/>
            <pc:sldMk cId="844505606" sldId="266"/>
            <ac:spMk id="14" creationId="{3783CA14-24A1-485C-8B30-D6A5D87987AD}"/>
          </ac:spMkLst>
        </pc:spChg>
        <pc:spChg chg="add">
          <ac:chgData name="kate Brunton" userId="d65ca91db3e48890" providerId="LiveId" clId="{039D78E5-FFA7-4252-B5E0-DC1114534E51}" dt="2022-03-01T10:39:10.492" v="3544" actId="26606"/>
          <ac:spMkLst>
            <pc:docMk/>
            <pc:sldMk cId="844505606" sldId="266"/>
            <ac:spMk id="16" creationId="{9A97C86A-04D6-40F7-AE84-31AB43E6A846}"/>
          </ac:spMkLst>
        </pc:spChg>
        <pc:spChg chg="add">
          <ac:chgData name="kate Brunton" userId="d65ca91db3e48890" providerId="LiveId" clId="{039D78E5-FFA7-4252-B5E0-DC1114534E51}" dt="2022-03-01T10:39:10.492" v="3544" actId="26606"/>
          <ac:spMkLst>
            <pc:docMk/>
            <pc:sldMk cId="844505606" sldId="266"/>
            <ac:spMk id="18" creationId="{FF9F2414-84E8-453E-B1F3-389FDE8192D9}"/>
          </ac:spMkLst>
        </pc:spChg>
        <pc:spChg chg="add">
          <ac:chgData name="kate Brunton" userId="d65ca91db3e48890" providerId="LiveId" clId="{039D78E5-FFA7-4252-B5E0-DC1114534E51}" dt="2022-03-01T10:39:10.492" v="3544" actId="26606"/>
          <ac:spMkLst>
            <pc:docMk/>
            <pc:sldMk cId="844505606" sldId="266"/>
            <ac:spMk id="20" creationId="{3ECA69A1-7536-43AC-85EF-C7106179F5ED}"/>
          </ac:spMkLst>
        </pc:spChg>
        <pc:picChg chg="add mod">
          <ac:chgData name="kate Brunton" userId="d65ca91db3e48890" providerId="LiveId" clId="{039D78E5-FFA7-4252-B5E0-DC1114534E51}" dt="2022-03-01T10:39:10.492" v="3544" actId="26606"/>
          <ac:picMkLst>
            <pc:docMk/>
            <pc:sldMk cId="844505606" sldId="266"/>
            <ac:picMk id="3" creationId="{4D56F2C9-47E5-4877-A8E9-E119B3F0CE86}"/>
          </ac:picMkLst>
        </pc:pic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12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12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3C0B91-5156-4278-99C2-D39136DE0AAD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6022C8A-E27D-444E-B7C1-5C89AE2786E0}">
      <dgm:prSet/>
      <dgm:spPr/>
      <dgm:t>
        <a:bodyPr/>
        <a:lstStyle/>
        <a:p>
          <a:pPr>
            <a:lnSpc>
              <a:spcPct val="100000"/>
            </a:lnSpc>
          </a:pPr>
          <a:r>
            <a:rPr lang="en-GB"/>
            <a:t>Spend 5-10 minutes </a:t>
          </a:r>
          <a:r>
            <a:rPr lang="en-GB" b="1"/>
            <a:t>maximum </a:t>
          </a:r>
          <a:r>
            <a:rPr lang="en-GB"/>
            <a:t>planning your story using one of the simple plans on this slide. </a:t>
          </a:r>
          <a:endParaRPr lang="en-US"/>
        </a:p>
      </dgm:t>
    </dgm:pt>
    <dgm:pt modelId="{FA80112F-C5D7-4B7E-A4B4-36FAE883CDA6}" type="parTrans" cxnId="{4DAC1251-5EA3-4F0E-90DE-04E1E0B2F4E3}">
      <dgm:prSet/>
      <dgm:spPr/>
      <dgm:t>
        <a:bodyPr/>
        <a:lstStyle/>
        <a:p>
          <a:endParaRPr lang="en-US"/>
        </a:p>
      </dgm:t>
    </dgm:pt>
    <dgm:pt modelId="{86922A48-420A-4468-9221-23DC0D194A9E}" type="sibTrans" cxnId="{4DAC1251-5EA3-4F0E-90DE-04E1E0B2F4E3}">
      <dgm:prSet/>
      <dgm:spPr/>
      <dgm:t>
        <a:bodyPr/>
        <a:lstStyle/>
        <a:p>
          <a:endParaRPr lang="en-US"/>
        </a:p>
      </dgm:t>
    </dgm:pt>
    <dgm:pt modelId="{27D78935-0DEA-4822-BAA0-0D62EA8C2341}">
      <dgm:prSet/>
      <dgm:spPr/>
      <dgm:t>
        <a:bodyPr/>
        <a:lstStyle/>
        <a:p>
          <a:pPr>
            <a:lnSpc>
              <a:spcPct val="100000"/>
            </a:lnSpc>
          </a:pPr>
          <a:r>
            <a:rPr lang="en-GB"/>
            <a:t>Remember – you are </a:t>
          </a:r>
          <a:r>
            <a:rPr lang="en-GB" b="1"/>
            <a:t>not </a:t>
          </a:r>
          <a:r>
            <a:rPr lang="en-GB"/>
            <a:t>writing your entire story on the planning sheet! Just notes, ideas and vocabulary.</a:t>
          </a:r>
          <a:endParaRPr lang="en-US"/>
        </a:p>
      </dgm:t>
    </dgm:pt>
    <dgm:pt modelId="{3DDFB1CD-BE35-4367-9025-1BA9BF63EED4}" type="parTrans" cxnId="{DA43DABE-5797-4D81-BB00-D18C95F9DF38}">
      <dgm:prSet/>
      <dgm:spPr/>
      <dgm:t>
        <a:bodyPr/>
        <a:lstStyle/>
        <a:p>
          <a:endParaRPr lang="en-US"/>
        </a:p>
      </dgm:t>
    </dgm:pt>
    <dgm:pt modelId="{7130F486-DE03-479E-943E-3C8F9167188D}" type="sibTrans" cxnId="{DA43DABE-5797-4D81-BB00-D18C95F9DF38}">
      <dgm:prSet/>
      <dgm:spPr/>
      <dgm:t>
        <a:bodyPr/>
        <a:lstStyle/>
        <a:p>
          <a:endParaRPr lang="en-US"/>
        </a:p>
      </dgm:t>
    </dgm:pt>
    <dgm:pt modelId="{F06A521E-B0B4-4532-9274-56A93688FC3C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dirty="0"/>
            <a:t>Make sure you have a clear idea of what your </a:t>
          </a:r>
          <a:r>
            <a:rPr lang="en-GB" b="1" dirty="0"/>
            <a:t>story plot </a:t>
          </a:r>
          <a:r>
            <a:rPr lang="en-GB" dirty="0"/>
            <a:t>is before you start writing. Discuss this with an adult or your buddy next to you.</a:t>
          </a:r>
          <a:endParaRPr lang="en-US" dirty="0"/>
        </a:p>
      </dgm:t>
    </dgm:pt>
    <dgm:pt modelId="{FB92A0C0-212D-4C61-893D-30FAF1BD2B34}" type="parTrans" cxnId="{27637DC7-938D-47E7-894E-4F529CD5C31E}">
      <dgm:prSet/>
      <dgm:spPr/>
      <dgm:t>
        <a:bodyPr/>
        <a:lstStyle/>
        <a:p>
          <a:endParaRPr lang="en-US"/>
        </a:p>
      </dgm:t>
    </dgm:pt>
    <dgm:pt modelId="{C8AF2054-8E91-4D33-9DCE-0FE16A7F8094}" type="sibTrans" cxnId="{27637DC7-938D-47E7-894E-4F529CD5C31E}">
      <dgm:prSet/>
      <dgm:spPr/>
      <dgm:t>
        <a:bodyPr/>
        <a:lstStyle/>
        <a:p>
          <a:endParaRPr lang="en-US"/>
        </a:p>
      </dgm:t>
    </dgm:pt>
    <dgm:pt modelId="{F8A7BCFA-2CC5-46AD-977F-9907F4F6AEEE}">
      <dgm:prSet/>
      <dgm:spPr/>
      <dgm:t>
        <a:bodyPr/>
        <a:lstStyle/>
        <a:p>
          <a:pPr>
            <a:lnSpc>
              <a:spcPct val="100000"/>
            </a:lnSpc>
          </a:pPr>
          <a:r>
            <a:rPr lang="en-GB"/>
            <a:t>Learning buddies: check that the person next to you is not writing their whole story onto the planning doc!</a:t>
          </a:r>
          <a:endParaRPr lang="en-US"/>
        </a:p>
      </dgm:t>
    </dgm:pt>
    <dgm:pt modelId="{6826B58A-57E3-4285-9AC8-5057E5629FCC}" type="parTrans" cxnId="{F9D01614-A2B5-4A7A-9A8A-F8FEBC950F51}">
      <dgm:prSet/>
      <dgm:spPr/>
      <dgm:t>
        <a:bodyPr/>
        <a:lstStyle/>
        <a:p>
          <a:endParaRPr lang="en-US"/>
        </a:p>
      </dgm:t>
    </dgm:pt>
    <dgm:pt modelId="{15F7FB48-8027-4A5D-8FBF-9BA302968108}" type="sibTrans" cxnId="{F9D01614-A2B5-4A7A-9A8A-F8FEBC950F51}">
      <dgm:prSet/>
      <dgm:spPr/>
      <dgm:t>
        <a:bodyPr/>
        <a:lstStyle/>
        <a:p>
          <a:endParaRPr lang="en-US"/>
        </a:p>
      </dgm:t>
    </dgm:pt>
    <dgm:pt modelId="{A252B2B9-507A-46D4-B1CC-D9E0C3984079}" type="pres">
      <dgm:prSet presAssocID="{A33C0B91-5156-4278-99C2-D39136DE0AAD}" presName="root" presStyleCnt="0">
        <dgm:presLayoutVars>
          <dgm:dir/>
          <dgm:resizeHandles val="exact"/>
        </dgm:presLayoutVars>
      </dgm:prSet>
      <dgm:spPr/>
    </dgm:pt>
    <dgm:pt modelId="{BEEEF238-C751-4715-91A7-2A78504D58AD}" type="pres">
      <dgm:prSet presAssocID="{D6022C8A-E27D-444E-B7C1-5C89AE2786E0}" presName="compNode" presStyleCnt="0"/>
      <dgm:spPr/>
    </dgm:pt>
    <dgm:pt modelId="{41FAE4A9-C9DB-43E3-8E54-38A0AB668F82}" type="pres">
      <dgm:prSet presAssocID="{D6022C8A-E27D-444E-B7C1-5C89AE2786E0}" presName="bgRect" presStyleLbl="bgShp" presStyleIdx="0" presStyleCnt="4"/>
      <dgm:spPr/>
    </dgm:pt>
    <dgm:pt modelId="{5EBBA14A-638F-4611-9231-FB6BD21A9906}" type="pres">
      <dgm:prSet presAssocID="{D6022C8A-E27D-444E-B7C1-5C89AE2786E0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topwatch"/>
        </a:ext>
      </dgm:extLst>
    </dgm:pt>
    <dgm:pt modelId="{50BDBC6C-9D6E-4EA0-9256-61D6B89C7187}" type="pres">
      <dgm:prSet presAssocID="{D6022C8A-E27D-444E-B7C1-5C89AE2786E0}" presName="spaceRect" presStyleCnt="0"/>
      <dgm:spPr/>
    </dgm:pt>
    <dgm:pt modelId="{E66F72D7-B6E5-4F95-98BE-50F1F78F32F6}" type="pres">
      <dgm:prSet presAssocID="{D6022C8A-E27D-444E-B7C1-5C89AE2786E0}" presName="parTx" presStyleLbl="revTx" presStyleIdx="0" presStyleCnt="4">
        <dgm:presLayoutVars>
          <dgm:chMax val="0"/>
          <dgm:chPref val="0"/>
        </dgm:presLayoutVars>
      </dgm:prSet>
      <dgm:spPr/>
    </dgm:pt>
    <dgm:pt modelId="{64F2C733-4F72-42F5-81E1-1073ED67AA2A}" type="pres">
      <dgm:prSet presAssocID="{86922A48-420A-4468-9221-23DC0D194A9E}" presName="sibTrans" presStyleCnt="0"/>
      <dgm:spPr/>
    </dgm:pt>
    <dgm:pt modelId="{B6F149CF-97AA-4578-BEF4-416D1F705688}" type="pres">
      <dgm:prSet presAssocID="{27D78935-0DEA-4822-BAA0-0D62EA8C2341}" presName="compNode" presStyleCnt="0"/>
      <dgm:spPr/>
    </dgm:pt>
    <dgm:pt modelId="{598B90A1-14BE-4A22-AE2F-515FA9614164}" type="pres">
      <dgm:prSet presAssocID="{27D78935-0DEA-4822-BAA0-0D62EA8C2341}" presName="bgRect" presStyleLbl="bgShp" presStyleIdx="1" presStyleCnt="4"/>
      <dgm:spPr/>
    </dgm:pt>
    <dgm:pt modelId="{E86CCBF8-37A0-42BB-8F72-EC0122FA4034}" type="pres">
      <dgm:prSet presAssocID="{27D78935-0DEA-4822-BAA0-0D62EA8C2341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Pencil"/>
        </a:ext>
      </dgm:extLst>
    </dgm:pt>
    <dgm:pt modelId="{E8983F17-11A2-40EB-9E5C-A65F7C86B337}" type="pres">
      <dgm:prSet presAssocID="{27D78935-0DEA-4822-BAA0-0D62EA8C2341}" presName="spaceRect" presStyleCnt="0"/>
      <dgm:spPr/>
    </dgm:pt>
    <dgm:pt modelId="{2F2D3534-EAF8-45F7-B35A-66A0EA86912E}" type="pres">
      <dgm:prSet presAssocID="{27D78935-0DEA-4822-BAA0-0D62EA8C2341}" presName="parTx" presStyleLbl="revTx" presStyleIdx="1" presStyleCnt="4">
        <dgm:presLayoutVars>
          <dgm:chMax val="0"/>
          <dgm:chPref val="0"/>
        </dgm:presLayoutVars>
      </dgm:prSet>
      <dgm:spPr/>
    </dgm:pt>
    <dgm:pt modelId="{50697598-9CB6-4153-9D56-1B5F2F963BE3}" type="pres">
      <dgm:prSet presAssocID="{7130F486-DE03-479E-943E-3C8F9167188D}" presName="sibTrans" presStyleCnt="0"/>
      <dgm:spPr/>
    </dgm:pt>
    <dgm:pt modelId="{F61D3557-5920-49A2-9E2B-DDEBDF0AB24A}" type="pres">
      <dgm:prSet presAssocID="{F06A521E-B0B4-4532-9274-56A93688FC3C}" presName="compNode" presStyleCnt="0"/>
      <dgm:spPr/>
    </dgm:pt>
    <dgm:pt modelId="{3DB145CE-EB1B-4C7B-B43B-7E89A37523BD}" type="pres">
      <dgm:prSet presAssocID="{F06A521E-B0B4-4532-9274-56A93688FC3C}" presName="bgRect" presStyleLbl="bgShp" presStyleIdx="2" presStyleCnt="4"/>
      <dgm:spPr/>
    </dgm:pt>
    <dgm:pt modelId="{230D2E34-1691-4799-BE3A-BFFE59D036EF}" type="pres">
      <dgm:prSet presAssocID="{F06A521E-B0B4-4532-9274-56A93688FC3C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Quotes"/>
        </a:ext>
      </dgm:extLst>
    </dgm:pt>
    <dgm:pt modelId="{52D05361-2330-4716-B6D6-06361536065D}" type="pres">
      <dgm:prSet presAssocID="{F06A521E-B0B4-4532-9274-56A93688FC3C}" presName="spaceRect" presStyleCnt="0"/>
      <dgm:spPr/>
    </dgm:pt>
    <dgm:pt modelId="{E01CAB7D-3A06-4A21-A4A0-B8ED25899098}" type="pres">
      <dgm:prSet presAssocID="{F06A521E-B0B4-4532-9274-56A93688FC3C}" presName="parTx" presStyleLbl="revTx" presStyleIdx="2" presStyleCnt="4">
        <dgm:presLayoutVars>
          <dgm:chMax val="0"/>
          <dgm:chPref val="0"/>
        </dgm:presLayoutVars>
      </dgm:prSet>
      <dgm:spPr/>
    </dgm:pt>
    <dgm:pt modelId="{5D7AF355-1937-445C-9665-F0C618BD76E5}" type="pres">
      <dgm:prSet presAssocID="{C8AF2054-8E91-4D33-9DCE-0FE16A7F8094}" presName="sibTrans" presStyleCnt="0"/>
      <dgm:spPr/>
    </dgm:pt>
    <dgm:pt modelId="{2F3DCA36-4D58-43B0-955E-6EA414CE9E2C}" type="pres">
      <dgm:prSet presAssocID="{F8A7BCFA-2CC5-46AD-977F-9907F4F6AEEE}" presName="compNode" presStyleCnt="0"/>
      <dgm:spPr/>
    </dgm:pt>
    <dgm:pt modelId="{1462AD59-CB5F-4030-9F8E-C9D436E61BD4}" type="pres">
      <dgm:prSet presAssocID="{F8A7BCFA-2CC5-46AD-977F-9907F4F6AEEE}" presName="bgRect" presStyleLbl="bgShp" presStyleIdx="3" presStyleCnt="4"/>
      <dgm:spPr/>
    </dgm:pt>
    <dgm:pt modelId="{617887A8-590A-4931-9863-8B09EA6E263C}" type="pres">
      <dgm:prSet presAssocID="{F8A7BCFA-2CC5-46AD-977F-9907F4F6AEEE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DFDE6B68-CB01-448C-86DF-E4CD97FD315A}" type="pres">
      <dgm:prSet presAssocID="{F8A7BCFA-2CC5-46AD-977F-9907F4F6AEEE}" presName="spaceRect" presStyleCnt="0"/>
      <dgm:spPr/>
    </dgm:pt>
    <dgm:pt modelId="{0E5E1843-066B-457A-975F-3D175DB7265C}" type="pres">
      <dgm:prSet presAssocID="{F8A7BCFA-2CC5-46AD-977F-9907F4F6AEEE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F9D01614-A2B5-4A7A-9A8A-F8FEBC950F51}" srcId="{A33C0B91-5156-4278-99C2-D39136DE0AAD}" destId="{F8A7BCFA-2CC5-46AD-977F-9907F4F6AEEE}" srcOrd="3" destOrd="0" parTransId="{6826B58A-57E3-4285-9AC8-5057E5629FCC}" sibTransId="{15F7FB48-8027-4A5D-8FBF-9BA302968108}"/>
    <dgm:cxn modelId="{0AC8273F-4560-4B6B-AF9C-673FC89D756F}" type="presOf" srcId="{D6022C8A-E27D-444E-B7C1-5C89AE2786E0}" destId="{E66F72D7-B6E5-4F95-98BE-50F1F78F32F6}" srcOrd="0" destOrd="0" presId="urn:microsoft.com/office/officeart/2018/2/layout/IconVerticalSolidList"/>
    <dgm:cxn modelId="{5BDCCE46-5468-48D7-99C2-442624F998AD}" type="presOf" srcId="{27D78935-0DEA-4822-BAA0-0D62EA8C2341}" destId="{2F2D3534-EAF8-45F7-B35A-66A0EA86912E}" srcOrd="0" destOrd="0" presId="urn:microsoft.com/office/officeart/2018/2/layout/IconVerticalSolidList"/>
    <dgm:cxn modelId="{EEADF06D-1014-4563-A612-8E28CD4FC6C7}" type="presOf" srcId="{A33C0B91-5156-4278-99C2-D39136DE0AAD}" destId="{A252B2B9-507A-46D4-B1CC-D9E0C3984079}" srcOrd="0" destOrd="0" presId="urn:microsoft.com/office/officeart/2018/2/layout/IconVerticalSolidList"/>
    <dgm:cxn modelId="{4DAC1251-5EA3-4F0E-90DE-04E1E0B2F4E3}" srcId="{A33C0B91-5156-4278-99C2-D39136DE0AAD}" destId="{D6022C8A-E27D-444E-B7C1-5C89AE2786E0}" srcOrd="0" destOrd="0" parTransId="{FA80112F-C5D7-4B7E-A4B4-36FAE883CDA6}" sibTransId="{86922A48-420A-4468-9221-23DC0D194A9E}"/>
    <dgm:cxn modelId="{DA43DABE-5797-4D81-BB00-D18C95F9DF38}" srcId="{A33C0B91-5156-4278-99C2-D39136DE0AAD}" destId="{27D78935-0DEA-4822-BAA0-0D62EA8C2341}" srcOrd="1" destOrd="0" parTransId="{3DDFB1CD-BE35-4367-9025-1BA9BF63EED4}" sibTransId="{7130F486-DE03-479E-943E-3C8F9167188D}"/>
    <dgm:cxn modelId="{C55112C7-F99D-4434-BDAC-EA7F92CB17AC}" type="presOf" srcId="{F06A521E-B0B4-4532-9274-56A93688FC3C}" destId="{E01CAB7D-3A06-4A21-A4A0-B8ED25899098}" srcOrd="0" destOrd="0" presId="urn:microsoft.com/office/officeart/2018/2/layout/IconVerticalSolidList"/>
    <dgm:cxn modelId="{27637DC7-938D-47E7-894E-4F529CD5C31E}" srcId="{A33C0B91-5156-4278-99C2-D39136DE0AAD}" destId="{F06A521E-B0B4-4532-9274-56A93688FC3C}" srcOrd="2" destOrd="0" parTransId="{FB92A0C0-212D-4C61-893D-30FAF1BD2B34}" sibTransId="{C8AF2054-8E91-4D33-9DCE-0FE16A7F8094}"/>
    <dgm:cxn modelId="{9390C7E7-82E8-42A8-A55C-88D5782C40C8}" type="presOf" srcId="{F8A7BCFA-2CC5-46AD-977F-9907F4F6AEEE}" destId="{0E5E1843-066B-457A-975F-3D175DB7265C}" srcOrd="0" destOrd="0" presId="urn:microsoft.com/office/officeart/2018/2/layout/IconVerticalSolidList"/>
    <dgm:cxn modelId="{A464A570-DFD1-4775-8538-F88E505297F0}" type="presParOf" srcId="{A252B2B9-507A-46D4-B1CC-D9E0C3984079}" destId="{BEEEF238-C751-4715-91A7-2A78504D58AD}" srcOrd="0" destOrd="0" presId="urn:microsoft.com/office/officeart/2018/2/layout/IconVerticalSolidList"/>
    <dgm:cxn modelId="{43DD0323-5E60-44C9-9672-0AF7EFE471CA}" type="presParOf" srcId="{BEEEF238-C751-4715-91A7-2A78504D58AD}" destId="{41FAE4A9-C9DB-43E3-8E54-38A0AB668F82}" srcOrd="0" destOrd="0" presId="urn:microsoft.com/office/officeart/2018/2/layout/IconVerticalSolidList"/>
    <dgm:cxn modelId="{1432F78A-CF51-4A95-8F9E-E31743E4F091}" type="presParOf" srcId="{BEEEF238-C751-4715-91A7-2A78504D58AD}" destId="{5EBBA14A-638F-4611-9231-FB6BD21A9906}" srcOrd="1" destOrd="0" presId="urn:microsoft.com/office/officeart/2018/2/layout/IconVerticalSolidList"/>
    <dgm:cxn modelId="{D3BFC2C5-17B0-41CE-8269-784F09C757D4}" type="presParOf" srcId="{BEEEF238-C751-4715-91A7-2A78504D58AD}" destId="{50BDBC6C-9D6E-4EA0-9256-61D6B89C7187}" srcOrd="2" destOrd="0" presId="urn:microsoft.com/office/officeart/2018/2/layout/IconVerticalSolidList"/>
    <dgm:cxn modelId="{DE2E8F8B-7571-4D8A-A2F5-80892DBDDF22}" type="presParOf" srcId="{BEEEF238-C751-4715-91A7-2A78504D58AD}" destId="{E66F72D7-B6E5-4F95-98BE-50F1F78F32F6}" srcOrd="3" destOrd="0" presId="urn:microsoft.com/office/officeart/2018/2/layout/IconVerticalSolidList"/>
    <dgm:cxn modelId="{35442530-2334-4B39-84C1-C03C10F79E30}" type="presParOf" srcId="{A252B2B9-507A-46D4-B1CC-D9E0C3984079}" destId="{64F2C733-4F72-42F5-81E1-1073ED67AA2A}" srcOrd="1" destOrd="0" presId="urn:microsoft.com/office/officeart/2018/2/layout/IconVerticalSolidList"/>
    <dgm:cxn modelId="{06F6C57D-63D3-4F2F-A95A-6B5CDD56235E}" type="presParOf" srcId="{A252B2B9-507A-46D4-B1CC-D9E0C3984079}" destId="{B6F149CF-97AA-4578-BEF4-416D1F705688}" srcOrd="2" destOrd="0" presId="urn:microsoft.com/office/officeart/2018/2/layout/IconVerticalSolidList"/>
    <dgm:cxn modelId="{85EFB469-6FC5-4195-8444-AF3C2A3D26A7}" type="presParOf" srcId="{B6F149CF-97AA-4578-BEF4-416D1F705688}" destId="{598B90A1-14BE-4A22-AE2F-515FA9614164}" srcOrd="0" destOrd="0" presId="urn:microsoft.com/office/officeart/2018/2/layout/IconVerticalSolidList"/>
    <dgm:cxn modelId="{98804994-AA8E-4AC3-8FBA-7E3C42A0F5E2}" type="presParOf" srcId="{B6F149CF-97AA-4578-BEF4-416D1F705688}" destId="{E86CCBF8-37A0-42BB-8F72-EC0122FA4034}" srcOrd="1" destOrd="0" presId="urn:microsoft.com/office/officeart/2018/2/layout/IconVerticalSolidList"/>
    <dgm:cxn modelId="{BBA577C4-C29C-404B-926C-1E212EA4E6D5}" type="presParOf" srcId="{B6F149CF-97AA-4578-BEF4-416D1F705688}" destId="{E8983F17-11A2-40EB-9E5C-A65F7C86B337}" srcOrd="2" destOrd="0" presId="urn:microsoft.com/office/officeart/2018/2/layout/IconVerticalSolidList"/>
    <dgm:cxn modelId="{48A6BD01-A9F9-4F43-899E-BEE8ADC36E5F}" type="presParOf" srcId="{B6F149CF-97AA-4578-BEF4-416D1F705688}" destId="{2F2D3534-EAF8-45F7-B35A-66A0EA86912E}" srcOrd="3" destOrd="0" presId="urn:microsoft.com/office/officeart/2018/2/layout/IconVerticalSolidList"/>
    <dgm:cxn modelId="{29B19463-C4BE-4B6F-AF74-6F543830D3E9}" type="presParOf" srcId="{A252B2B9-507A-46D4-B1CC-D9E0C3984079}" destId="{50697598-9CB6-4153-9D56-1B5F2F963BE3}" srcOrd="3" destOrd="0" presId="urn:microsoft.com/office/officeart/2018/2/layout/IconVerticalSolidList"/>
    <dgm:cxn modelId="{E61585D8-61C4-4895-A849-6749F67C833C}" type="presParOf" srcId="{A252B2B9-507A-46D4-B1CC-D9E0C3984079}" destId="{F61D3557-5920-49A2-9E2B-DDEBDF0AB24A}" srcOrd="4" destOrd="0" presId="urn:microsoft.com/office/officeart/2018/2/layout/IconVerticalSolidList"/>
    <dgm:cxn modelId="{E3CA58BA-E545-4EF4-B71F-C6E2208A5876}" type="presParOf" srcId="{F61D3557-5920-49A2-9E2B-DDEBDF0AB24A}" destId="{3DB145CE-EB1B-4C7B-B43B-7E89A37523BD}" srcOrd="0" destOrd="0" presId="urn:microsoft.com/office/officeart/2018/2/layout/IconVerticalSolidList"/>
    <dgm:cxn modelId="{9CB7946C-1BC6-47F4-92BE-6B553843EB80}" type="presParOf" srcId="{F61D3557-5920-49A2-9E2B-DDEBDF0AB24A}" destId="{230D2E34-1691-4799-BE3A-BFFE59D036EF}" srcOrd="1" destOrd="0" presId="urn:microsoft.com/office/officeart/2018/2/layout/IconVerticalSolidList"/>
    <dgm:cxn modelId="{23447331-D7B7-4BE1-A1FD-7141660A93B9}" type="presParOf" srcId="{F61D3557-5920-49A2-9E2B-DDEBDF0AB24A}" destId="{52D05361-2330-4716-B6D6-06361536065D}" srcOrd="2" destOrd="0" presId="urn:microsoft.com/office/officeart/2018/2/layout/IconVerticalSolidList"/>
    <dgm:cxn modelId="{9CFC1F76-CAEA-4636-ACBF-4347AF91BBA3}" type="presParOf" srcId="{F61D3557-5920-49A2-9E2B-DDEBDF0AB24A}" destId="{E01CAB7D-3A06-4A21-A4A0-B8ED25899098}" srcOrd="3" destOrd="0" presId="urn:microsoft.com/office/officeart/2018/2/layout/IconVerticalSolidList"/>
    <dgm:cxn modelId="{BF011647-9D53-444D-B4F9-9D30969EDBD4}" type="presParOf" srcId="{A252B2B9-507A-46D4-B1CC-D9E0C3984079}" destId="{5D7AF355-1937-445C-9665-F0C618BD76E5}" srcOrd="5" destOrd="0" presId="urn:microsoft.com/office/officeart/2018/2/layout/IconVerticalSolidList"/>
    <dgm:cxn modelId="{00B24E00-6BB5-4C72-88A8-794C30BD2A0D}" type="presParOf" srcId="{A252B2B9-507A-46D4-B1CC-D9E0C3984079}" destId="{2F3DCA36-4D58-43B0-955E-6EA414CE9E2C}" srcOrd="6" destOrd="0" presId="urn:microsoft.com/office/officeart/2018/2/layout/IconVerticalSolidList"/>
    <dgm:cxn modelId="{9A1D1C1F-F209-449A-99CD-C84ECBF1086F}" type="presParOf" srcId="{2F3DCA36-4D58-43B0-955E-6EA414CE9E2C}" destId="{1462AD59-CB5F-4030-9F8E-C9D436E61BD4}" srcOrd="0" destOrd="0" presId="urn:microsoft.com/office/officeart/2018/2/layout/IconVerticalSolidList"/>
    <dgm:cxn modelId="{B31344ED-B255-468D-B4A6-8A6895CB8E7F}" type="presParOf" srcId="{2F3DCA36-4D58-43B0-955E-6EA414CE9E2C}" destId="{617887A8-590A-4931-9863-8B09EA6E263C}" srcOrd="1" destOrd="0" presId="urn:microsoft.com/office/officeart/2018/2/layout/IconVerticalSolidList"/>
    <dgm:cxn modelId="{6801E84D-100B-423D-B7F7-0FEADBEC7475}" type="presParOf" srcId="{2F3DCA36-4D58-43B0-955E-6EA414CE9E2C}" destId="{DFDE6B68-CB01-448C-86DF-E4CD97FD315A}" srcOrd="2" destOrd="0" presId="urn:microsoft.com/office/officeart/2018/2/layout/IconVerticalSolidList"/>
    <dgm:cxn modelId="{A1FB8A48-6A52-43C3-8805-2369F6D31AF6}" type="presParOf" srcId="{2F3DCA36-4D58-43B0-955E-6EA414CE9E2C}" destId="{0E5E1843-066B-457A-975F-3D175DB7265C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6DEA96E-8DCF-4DAC-9E39-9815193876D1}" type="doc">
      <dgm:prSet loTypeId="urn:microsoft.com/office/officeart/2016/7/layout/VerticalSolidAction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C624C7C-910C-4B80-A326-DC9B793365F5}">
      <dgm:prSet/>
      <dgm:spPr/>
      <dgm:t>
        <a:bodyPr/>
        <a:lstStyle/>
        <a:p>
          <a:r>
            <a:rPr lang="en-US"/>
            <a:t>Make</a:t>
          </a:r>
        </a:p>
      </dgm:t>
    </dgm:pt>
    <dgm:pt modelId="{CCE4719B-5ADE-4364-8C30-70CA5CCEC1CF}" type="parTrans" cxnId="{295A3C7C-B1DD-4C53-B2D8-1796EC090174}">
      <dgm:prSet/>
      <dgm:spPr/>
      <dgm:t>
        <a:bodyPr/>
        <a:lstStyle/>
        <a:p>
          <a:endParaRPr lang="en-US"/>
        </a:p>
      </dgm:t>
    </dgm:pt>
    <dgm:pt modelId="{51F57A6B-F6F3-45BA-97F7-C3D00C486759}" type="sibTrans" cxnId="{295A3C7C-B1DD-4C53-B2D8-1796EC090174}">
      <dgm:prSet/>
      <dgm:spPr/>
      <dgm:t>
        <a:bodyPr/>
        <a:lstStyle/>
        <a:p>
          <a:endParaRPr lang="en-US"/>
        </a:p>
      </dgm:t>
    </dgm:pt>
    <dgm:pt modelId="{6F4CA82A-CF77-4E12-8ED4-97BF30C92DA1}">
      <dgm:prSet/>
      <dgm:spPr/>
      <dgm:t>
        <a:bodyPr/>
        <a:lstStyle/>
        <a:p>
          <a:r>
            <a:rPr lang="en-US"/>
            <a:t>Make sure you keep checking if you have included the ‘to include’ list on the slide before. </a:t>
          </a:r>
        </a:p>
      </dgm:t>
    </dgm:pt>
    <dgm:pt modelId="{4008F1C0-88FC-404A-8571-52DD70FA0513}" type="parTrans" cxnId="{E46F2C2E-402C-4D60-93D4-02C76B6140F8}">
      <dgm:prSet/>
      <dgm:spPr/>
      <dgm:t>
        <a:bodyPr/>
        <a:lstStyle/>
        <a:p>
          <a:endParaRPr lang="en-US"/>
        </a:p>
      </dgm:t>
    </dgm:pt>
    <dgm:pt modelId="{FA2D5EB5-F674-4473-8FA4-4D6A679BE6F8}" type="sibTrans" cxnId="{E46F2C2E-402C-4D60-93D4-02C76B6140F8}">
      <dgm:prSet/>
      <dgm:spPr/>
      <dgm:t>
        <a:bodyPr/>
        <a:lstStyle/>
        <a:p>
          <a:endParaRPr lang="en-US"/>
        </a:p>
      </dgm:t>
    </dgm:pt>
    <dgm:pt modelId="{2DE92D20-7354-47F5-A25E-03180DFF02B0}">
      <dgm:prSet/>
      <dgm:spPr/>
      <dgm:t>
        <a:bodyPr/>
        <a:lstStyle/>
        <a:p>
          <a:r>
            <a:rPr lang="en-US"/>
            <a:t>Use</a:t>
          </a:r>
        </a:p>
      </dgm:t>
    </dgm:pt>
    <dgm:pt modelId="{C9D7AF84-EA88-45C4-AFEF-D5777FBA3D39}" type="parTrans" cxnId="{5AE61F0D-83EC-4A3B-9F9A-028C303E5060}">
      <dgm:prSet/>
      <dgm:spPr/>
      <dgm:t>
        <a:bodyPr/>
        <a:lstStyle/>
        <a:p>
          <a:endParaRPr lang="en-US"/>
        </a:p>
      </dgm:t>
    </dgm:pt>
    <dgm:pt modelId="{9BCF67CD-3896-4CAA-A49F-65BDCF2981F5}" type="sibTrans" cxnId="{5AE61F0D-83EC-4A3B-9F9A-028C303E5060}">
      <dgm:prSet/>
      <dgm:spPr/>
      <dgm:t>
        <a:bodyPr/>
        <a:lstStyle/>
        <a:p>
          <a:endParaRPr lang="en-US"/>
        </a:p>
      </dgm:t>
    </dgm:pt>
    <dgm:pt modelId="{1A8D5C3A-0BB1-4E61-9FD0-935F023EAC25}">
      <dgm:prSet/>
      <dgm:spPr/>
      <dgm:t>
        <a:bodyPr/>
        <a:lstStyle/>
        <a:p>
          <a:r>
            <a:rPr lang="en-US"/>
            <a:t>Use these word mats to help. </a:t>
          </a:r>
        </a:p>
      </dgm:t>
    </dgm:pt>
    <dgm:pt modelId="{65724C72-07E1-419D-AD64-9330367E1A05}" type="parTrans" cxnId="{16AA7EBF-3C42-4838-B2F9-F8AD7220D1FB}">
      <dgm:prSet/>
      <dgm:spPr/>
      <dgm:t>
        <a:bodyPr/>
        <a:lstStyle/>
        <a:p>
          <a:endParaRPr lang="en-US"/>
        </a:p>
      </dgm:t>
    </dgm:pt>
    <dgm:pt modelId="{E3BEFD18-A24D-4531-A0F7-FD4D5E73C622}" type="sibTrans" cxnId="{16AA7EBF-3C42-4838-B2F9-F8AD7220D1FB}">
      <dgm:prSet/>
      <dgm:spPr/>
      <dgm:t>
        <a:bodyPr/>
        <a:lstStyle/>
        <a:p>
          <a:endParaRPr lang="en-US"/>
        </a:p>
      </dgm:t>
    </dgm:pt>
    <dgm:pt modelId="{D902C9CE-9C54-4916-998D-781AF15E1DEC}">
      <dgm:prSet/>
      <dgm:spPr/>
      <dgm:t>
        <a:bodyPr/>
        <a:lstStyle/>
        <a:p>
          <a:r>
            <a:rPr lang="en-US"/>
            <a:t>Have</a:t>
          </a:r>
        </a:p>
      </dgm:t>
    </dgm:pt>
    <dgm:pt modelId="{B120C2E8-94B5-4F4A-9DB1-38EF40B9C540}" type="parTrans" cxnId="{7E290745-AB5D-4249-8787-5D24CB7BF6FE}">
      <dgm:prSet/>
      <dgm:spPr/>
      <dgm:t>
        <a:bodyPr/>
        <a:lstStyle/>
        <a:p>
          <a:endParaRPr lang="en-US"/>
        </a:p>
      </dgm:t>
    </dgm:pt>
    <dgm:pt modelId="{8B23233E-8064-463B-AAA9-7D5794D34D78}" type="sibTrans" cxnId="{7E290745-AB5D-4249-8787-5D24CB7BF6FE}">
      <dgm:prSet/>
      <dgm:spPr/>
      <dgm:t>
        <a:bodyPr/>
        <a:lstStyle/>
        <a:p>
          <a:endParaRPr lang="en-US"/>
        </a:p>
      </dgm:t>
    </dgm:pt>
    <dgm:pt modelId="{3385F0B9-6E4A-4840-AA34-709CEDF4EB45}">
      <dgm:prSet/>
      <dgm:spPr/>
      <dgm:t>
        <a:bodyPr/>
        <a:lstStyle/>
        <a:p>
          <a:r>
            <a:rPr lang="en-US"/>
            <a:t>Have your thesaurus ready to look up better vocabulary. </a:t>
          </a:r>
        </a:p>
      </dgm:t>
    </dgm:pt>
    <dgm:pt modelId="{C614A11D-5F7A-4F40-946F-2E5824910023}" type="parTrans" cxnId="{DBDEE58F-C71D-4851-A845-AE4095AB2A35}">
      <dgm:prSet/>
      <dgm:spPr/>
      <dgm:t>
        <a:bodyPr/>
        <a:lstStyle/>
        <a:p>
          <a:endParaRPr lang="en-US"/>
        </a:p>
      </dgm:t>
    </dgm:pt>
    <dgm:pt modelId="{B9C27E51-A58D-43B2-B4B3-66A7B9FDCF61}" type="sibTrans" cxnId="{DBDEE58F-C71D-4851-A845-AE4095AB2A35}">
      <dgm:prSet/>
      <dgm:spPr/>
      <dgm:t>
        <a:bodyPr/>
        <a:lstStyle/>
        <a:p>
          <a:endParaRPr lang="en-US"/>
        </a:p>
      </dgm:t>
    </dgm:pt>
    <dgm:pt modelId="{D8C01BE6-75E4-435B-8318-4452841653B0}">
      <dgm:prSet/>
      <dgm:spPr/>
      <dgm:t>
        <a:bodyPr/>
        <a:lstStyle/>
        <a:p>
          <a:r>
            <a:rPr lang="en-US" dirty="0"/>
            <a:t>Help</a:t>
          </a:r>
        </a:p>
      </dgm:t>
    </dgm:pt>
    <dgm:pt modelId="{6295D551-B1C2-41FC-8843-1781F995DE75}" type="parTrans" cxnId="{3762C8E3-EA8D-4794-A213-DAC7892B0C3E}">
      <dgm:prSet/>
      <dgm:spPr/>
      <dgm:t>
        <a:bodyPr/>
        <a:lstStyle/>
        <a:p>
          <a:endParaRPr lang="en-US"/>
        </a:p>
      </dgm:t>
    </dgm:pt>
    <dgm:pt modelId="{7D689D04-6815-41F0-A275-3B1D58BE9072}" type="sibTrans" cxnId="{3762C8E3-EA8D-4794-A213-DAC7892B0C3E}">
      <dgm:prSet/>
      <dgm:spPr/>
      <dgm:t>
        <a:bodyPr/>
        <a:lstStyle/>
        <a:p>
          <a:endParaRPr lang="en-US"/>
        </a:p>
      </dgm:t>
    </dgm:pt>
    <dgm:pt modelId="{C7BBBF21-A61C-49EE-B44D-3BA62385282D}">
      <dgm:prSet/>
      <dgm:spPr/>
      <dgm:t>
        <a:bodyPr/>
        <a:lstStyle/>
        <a:p>
          <a:r>
            <a:rPr lang="en-US"/>
            <a:t>Use your spelling mats at the back of your books and your dictionary.</a:t>
          </a:r>
        </a:p>
      </dgm:t>
    </dgm:pt>
    <dgm:pt modelId="{4E26BADE-7EDD-4C8D-99BD-7D42B2B66C8B}" type="parTrans" cxnId="{17DB4ABE-4711-49E5-A7AC-701CDC4E3335}">
      <dgm:prSet/>
      <dgm:spPr/>
      <dgm:t>
        <a:bodyPr/>
        <a:lstStyle/>
        <a:p>
          <a:endParaRPr lang="en-US"/>
        </a:p>
      </dgm:t>
    </dgm:pt>
    <dgm:pt modelId="{20F47D23-5A26-40EC-8C3D-365C47A5312F}" type="sibTrans" cxnId="{17DB4ABE-4711-49E5-A7AC-701CDC4E3335}">
      <dgm:prSet/>
      <dgm:spPr/>
      <dgm:t>
        <a:bodyPr/>
        <a:lstStyle/>
        <a:p>
          <a:endParaRPr lang="en-US"/>
        </a:p>
      </dgm:t>
    </dgm:pt>
    <dgm:pt modelId="{65281F79-BD8F-424A-83D4-C9AF190B43F9}" type="pres">
      <dgm:prSet presAssocID="{D6DEA96E-8DCF-4DAC-9E39-9815193876D1}" presName="Name0" presStyleCnt="0">
        <dgm:presLayoutVars>
          <dgm:dir/>
          <dgm:animLvl val="lvl"/>
          <dgm:resizeHandles val="exact"/>
        </dgm:presLayoutVars>
      </dgm:prSet>
      <dgm:spPr/>
    </dgm:pt>
    <dgm:pt modelId="{278931CC-028D-4B60-A48E-5DE482CF9C46}" type="pres">
      <dgm:prSet presAssocID="{3C624C7C-910C-4B80-A326-DC9B793365F5}" presName="linNode" presStyleCnt="0"/>
      <dgm:spPr/>
    </dgm:pt>
    <dgm:pt modelId="{2A875C7C-3D74-4656-8BD5-54CA3C826172}" type="pres">
      <dgm:prSet presAssocID="{3C624C7C-910C-4B80-A326-DC9B793365F5}" presName="parentText" presStyleLbl="alignNode1" presStyleIdx="0" presStyleCnt="4">
        <dgm:presLayoutVars>
          <dgm:chMax val="1"/>
          <dgm:bulletEnabled/>
        </dgm:presLayoutVars>
      </dgm:prSet>
      <dgm:spPr/>
    </dgm:pt>
    <dgm:pt modelId="{5F7F8B2A-B127-4DE3-B9AD-AAAB4894F0D6}" type="pres">
      <dgm:prSet presAssocID="{3C624C7C-910C-4B80-A326-DC9B793365F5}" presName="descendantText" presStyleLbl="alignAccFollowNode1" presStyleIdx="0" presStyleCnt="4">
        <dgm:presLayoutVars>
          <dgm:bulletEnabled/>
        </dgm:presLayoutVars>
      </dgm:prSet>
      <dgm:spPr/>
    </dgm:pt>
    <dgm:pt modelId="{C3A5BBD9-1B6C-439A-A11E-2A19656C03B6}" type="pres">
      <dgm:prSet presAssocID="{51F57A6B-F6F3-45BA-97F7-C3D00C486759}" presName="sp" presStyleCnt="0"/>
      <dgm:spPr/>
    </dgm:pt>
    <dgm:pt modelId="{BFCD7E81-E1EA-402E-923A-7DFFED08D942}" type="pres">
      <dgm:prSet presAssocID="{2DE92D20-7354-47F5-A25E-03180DFF02B0}" presName="linNode" presStyleCnt="0"/>
      <dgm:spPr/>
    </dgm:pt>
    <dgm:pt modelId="{9E823D5A-C169-4F9D-A64B-000B251ED038}" type="pres">
      <dgm:prSet presAssocID="{2DE92D20-7354-47F5-A25E-03180DFF02B0}" presName="parentText" presStyleLbl="alignNode1" presStyleIdx="1" presStyleCnt="4">
        <dgm:presLayoutVars>
          <dgm:chMax val="1"/>
          <dgm:bulletEnabled/>
        </dgm:presLayoutVars>
      </dgm:prSet>
      <dgm:spPr/>
    </dgm:pt>
    <dgm:pt modelId="{5E7C37B0-7222-4281-A1A0-2AAF93BBF6A9}" type="pres">
      <dgm:prSet presAssocID="{2DE92D20-7354-47F5-A25E-03180DFF02B0}" presName="descendantText" presStyleLbl="alignAccFollowNode1" presStyleIdx="1" presStyleCnt="4">
        <dgm:presLayoutVars>
          <dgm:bulletEnabled/>
        </dgm:presLayoutVars>
      </dgm:prSet>
      <dgm:spPr/>
    </dgm:pt>
    <dgm:pt modelId="{4D489441-B0DD-4F5E-87E4-6D762587B46E}" type="pres">
      <dgm:prSet presAssocID="{9BCF67CD-3896-4CAA-A49F-65BDCF2981F5}" presName="sp" presStyleCnt="0"/>
      <dgm:spPr/>
    </dgm:pt>
    <dgm:pt modelId="{E6531689-F3D0-45E6-A2A6-6B2D6E44C0FD}" type="pres">
      <dgm:prSet presAssocID="{D902C9CE-9C54-4916-998D-781AF15E1DEC}" presName="linNode" presStyleCnt="0"/>
      <dgm:spPr/>
    </dgm:pt>
    <dgm:pt modelId="{EC201E42-0698-4F2A-B4B9-F4E9939388A4}" type="pres">
      <dgm:prSet presAssocID="{D902C9CE-9C54-4916-998D-781AF15E1DEC}" presName="parentText" presStyleLbl="alignNode1" presStyleIdx="2" presStyleCnt="4">
        <dgm:presLayoutVars>
          <dgm:chMax val="1"/>
          <dgm:bulletEnabled/>
        </dgm:presLayoutVars>
      </dgm:prSet>
      <dgm:spPr/>
    </dgm:pt>
    <dgm:pt modelId="{DECE47A9-BD0E-4A68-AAB6-69B7D28FF286}" type="pres">
      <dgm:prSet presAssocID="{D902C9CE-9C54-4916-998D-781AF15E1DEC}" presName="descendantText" presStyleLbl="alignAccFollowNode1" presStyleIdx="2" presStyleCnt="4">
        <dgm:presLayoutVars>
          <dgm:bulletEnabled/>
        </dgm:presLayoutVars>
      </dgm:prSet>
      <dgm:spPr/>
    </dgm:pt>
    <dgm:pt modelId="{183E2187-97B8-4916-9975-091E0AFA06FA}" type="pres">
      <dgm:prSet presAssocID="{8B23233E-8064-463B-AAA9-7D5794D34D78}" presName="sp" presStyleCnt="0"/>
      <dgm:spPr/>
    </dgm:pt>
    <dgm:pt modelId="{A94A8998-7DB9-43A4-8BA4-009026006153}" type="pres">
      <dgm:prSet presAssocID="{D8C01BE6-75E4-435B-8318-4452841653B0}" presName="linNode" presStyleCnt="0"/>
      <dgm:spPr/>
    </dgm:pt>
    <dgm:pt modelId="{838083AF-23A7-4336-8E36-0BE7602240B9}" type="pres">
      <dgm:prSet presAssocID="{D8C01BE6-75E4-435B-8318-4452841653B0}" presName="parentText" presStyleLbl="alignNode1" presStyleIdx="3" presStyleCnt="4">
        <dgm:presLayoutVars>
          <dgm:chMax val="1"/>
          <dgm:bulletEnabled/>
        </dgm:presLayoutVars>
      </dgm:prSet>
      <dgm:spPr/>
    </dgm:pt>
    <dgm:pt modelId="{64A4A041-38C6-4B82-BDE5-FDE8BD4DC6BE}" type="pres">
      <dgm:prSet presAssocID="{D8C01BE6-75E4-435B-8318-4452841653B0}" presName="descendantText" presStyleLbl="alignAccFollowNode1" presStyleIdx="3" presStyleCnt="4">
        <dgm:presLayoutVars>
          <dgm:bulletEnabled/>
        </dgm:presLayoutVars>
      </dgm:prSet>
      <dgm:spPr/>
    </dgm:pt>
  </dgm:ptLst>
  <dgm:cxnLst>
    <dgm:cxn modelId="{D2F83F02-869B-4EAF-B02F-6B9EDB95637A}" type="presOf" srcId="{6F4CA82A-CF77-4E12-8ED4-97BF30C92DA1}" destId="{5F7F8B2A-B127-4DE3-B9AD-AAAB4894F0D6}" srcOrd="0" destOrd="0" presId="urn:microsoft.com/office/officeart/2016/7/layout/VerticalSolidActionList"/>
    <dgm:cxn modelId="{5AE61F0D-83EC-4A3B-9F9A-028C303E5060}" srcId="{D6DEA96E-8DCF-4DAC-9E39-9815193876D1}" destId="{2DE92D20-7354-47F5-A25E-03180DFF02B0}" srcOrd="1" destOrd="0" parTransId="{C9D7AF84-EA88-45C4-AFEF-D5777FBA3D39}" sibTransId="{9BCF67CD-3896-4CAA-A49F-65BDCF2981F5}"/>
    <dgm:cxn modelId="{E46F2C2E-402C-4D60-93D4-02C76B6140F8}" srcId="{3C624C7C-910C-4B80-A326-DC9B793365F5}" destId="{6F4CA82A-CF77-4E12-8ED4-97BF30C92DA1}" srcOrd="0" destOrd="0" parTransId="{4008F1C0-88FC-404A-8571-52DD70FA0513}" sibTransId="{FA2D5EB5-F674-4473-8FA4-4D6A679BE6F8}"/>
    <dgm:cxn modelId="{66913438-7126-48FE-9BB8-9CB2655D6AFC}" type="presOf" srcId="{C7BBBF21-A61C-49EE-B44D-3BA62385282D}" destId="{64A4A041-38C6-4B82-BDE5-FDE8BD4DC6BE}" srcOrd="0" destOrd="0" presId="urn:microsoft.com/office/officeart/2016/7/layout/VerticalSolidActionList"/>
    <dgm:cxn modelId="{F5616640-274D-456C-A76A-6EF91979BAA9}" type="presOf" srcId="{3C624C7C-910C-4B80-A326-DC9B793365F5}" destId="{2A875C7C-3D74-4656-8BD5-54CA3C826172}" srcOrd="0" destOrd="0" presId="urn:microsoft.com/office/officeart/2016/7/layout/VerticalSolidActionList"/>
    <dgm:cxn modelId="{20CC2C5E-BD24-4C83-84CA-66D28D20A69B}" type="presOf" srcId="{D902C9CE-9C54-4916-998D-781AF15E1DEC}" destId="{EC201E42-0698-4F2A-B4B9-F4E9939388A4}" srcOrd="0" destOrd="0" presId="urn:microsoft.com/office/officeart/2016/7/layout/VerticalSolidActionList"/>
    <dgm:cxn modelId="{7E290745-AB5D-4249-8787-5D24CB7BF6FE}" srcId="{D6DEA96E-8DCF-4DAC-9E39-9815193876D1}" destId="{D902C9CE-9C54-4916-998D-781AF15E1DEC}" srcOrd="2" destOrd="0" parTransId="{B120C2E8-94B5-4F4A-9DB1-38EF40B9C540}" sibTransId="{8B23233E-8064-463B-AAA9-7D5794D34D78}"/>
    <dgm:cxn modelId="{D4867D68-BC87-4BDE-87D1-4198E236AAE6}" type="presOf" srcId="{D8C01BE6-75E4-435B-8318-4452841653B0}" destId="{838083AF-23A7-4336-8E36-0BE7602240B9}" srcOrd="0" destOrd="0" presId="urn:microsoft.com/office/officeart/2016/7/layout/VerticalSolidActionList"/>
    <dgm:cxn modelId="{295A3C7C-B1DD-4C53-B2D8-1796EC090174}" srcId="{D6DEA96E-8DCF-4DAC-9E39-9815193876D1}" destId="{3C624C7C-910C-4B80-A326-DC9B793365F5}" srcOrd="0" destOrd="0" parTransId="{CCE4719B-5ADE-4364-8C30-70CA5CCEC1CF}" sibTransId="{51F57A6B-F6F3-45BA-97F7-C3D00C486759}"/>
    <dgm:cxn modelId="{DBDEE58F-C71D-4851-A845-AE4095AB2A35}" srcId="{D902C9CE-9C54-4916-998D-781AF15E1DEC}" destId="{3385F0B9-6E4A-4840-AA34-709CEDF4EB45}" srcOrd="0" destOrd="0" parTransId="{C614A11D-5F7A-4F40-946F-2E5824910023}" sibTransId="{B9C27E51-A58D-43B2-B4B3-66A7B9FDCF61}"/>
    <dgm:cxn modelId="{0301A99C-F58E-4A20-B3F5-ACD192EF397A}" type="presOf" srcId="{1A8D5C3A-0BB1-4E61-9FD0-935F023EAC25}" destId="{5E7C37B0-7222-4281-A1A0-2AAF93BBF6A9}" srcOrd="0" destOrd="0" presId="urn:microsoft.com/office/officeart/2016/7/layout/VerticalSolidActionList"/>
    <dgm:cxn modelId="{17DB4ABE-4711-49E5-A7AC-701CDC4E3335}" srcId="{D8C01BE6-75E4-435B-8318-4452841653B0}" destId="{C7BBBF21-A61C-49EE-B44D-3BA62385282D}" srcOrd="0" destOrd="0" parTransId="{4E26BADE-7EDD-4C8D-99BD-7D42B2B66C8B}" sibTransId="{20F47D23-5A26-40EC-8C3D-365C47A5312F}"/>
    <dgm:cxn modelId="{16AA7EBF-3C42-4838-B2F9-F8AD7220D1FB}" srcId="{2DE92D20-7354-47F5-A25E-03180DFF02B0}" destId="{1A8D5C3A-0BB1-4E61-9FD0-935F023EAC25}" srcOrd="0" destOrd="0" parTransId="{65724C72-07E1-419D-AD64-9330367E1A05}" sibTransId="{E3BEFD18-A24D-4531-A0F7-FD4D5E73C622}"/>
    <dgm:cxn modelId="{7523CFD2-2352-4DA7-A3AB-003D5D9AB8C0}" type="presOf" srcId="{2DE92D20-7354-47F5-A25E-03180DFF02B0}" destId="{9E823D5A-C169-4F9D-A64B-000B251ED038}" srcOrd="0" destOrd="0" presId="urn:microsoft.com/office/officeart/2016/7/layout/VerticalSolidActionList"/>
    <dgm:cxn modelId="{3762C8E3-EA8D-4794-A213-DAC7892B0C3E}" srcId="{D6DEA96E-8DCF-4DAC-9E39-9815193876D1}" destId="{D8C01BE6-75E4-435B-8318-4452841653B0}" srcOrd="3" destOrd="0" parTransId="{6295D551-B1C2-41FC-8843-1781F995DE75}" sibTransId="{7D689D04-6815-41F0-A275-3B1D58BE9072}"/>
    <dgm:cxn modelId="{142ACFEC-B645-4E86-91F5-2F940BE52E4E}" type="presOf" srcId="{3385F0B9-6E4A-4840-AA34-709CEDF4EB45}" destId="{DECE47A9-BD0E-4A68-AAB6-69B7D28FF286}" srcOrd="0" destOrd="0" presId="urn:microsoft.com/office/officeart/2016/7/layout/VerticalSolidActionList"/>
    <dgm:cxn modelId="{0513B4ED-689E-4CAC-AB84-F435C0FC5D2D}" type="presOf" srcId="{D6DEA96E-8DCF-4DAC-9E39-9815193876D1}" destId="{65281F79-BD8F-424A-83D4-C9AF190B43F9}" srcOrd="0" destOrd="0" presId="urn:microsoft.com/office/officeart/2016/7/layout/VerticalSolidActionList"/>
    <dgm:cxn modelId="{A70B5F31-8D04-4FB9-B43D-3A81D1FF321A}" type="presParOf" srcId="{65281F79-BD8F-424A-83D4-C9AF190B43F9}" destId="{278931CC-028D-4B60-A48E-5DE482CF9C46}" srcOrd="0" destOrd="0" presId="urn:microsoft.com/office/officeart/2016/7/layout/VerticalSolidActionList"/>
    <dgm:cxn modelId="{320EAB93-A265-41FE-8242-3A26C29F6605}" type="presParOf" srcId="{278931CC-028D-4B60-A48E-5DE482CF9C46}" destId="{2A875C7C-3D74-4656-8BD5-54CA3C826172}" srcOrd="0" destOrd="0" presId="urn:microsoft.com/office/officeart/2016/7/layout/VerticalSolidActionList"/>
    <dgm:cxn modelId="{5A915DE4-6C7B-419E-A70C-3B28724AD831}" type="presParOf" srcId="{278931CC-028D-4B60-A48E-5DE482CF9C46}" destId="{5F7F8B2A-B127-4DE3-B9AD-AAAB4894F0D6}" srcOrd="1" destOrd="0" presId="urn:microsoft.com/office/officeart/2016/7/layout/VerticalSolidActionList"/>
    <dgm:cxn modelId="{1A0FEC36-6EA0-42F1-A822-4456E76C70B3}" type="presParOf" srcId="{65281F79-BD8F-424A-83D4-C9AF190B43F9}" destId="{C3A5BBD9-1B6C-439A-A11E-2A19656C03B6}" srcOrd="1" destOrd="0" presId="urn:microsoft.com/office/officeart/2016/7/layout/VerticalSolidActionList"/>
    <dgm:cxn modelId="{2B85CA4B-B91F-4F44-B166-38C67452707F}" type="presParOf" srcId="{65281F79-BD8F-424A-83D4-C9AF190B43F9}" destId="{BFCD7E81-E1EA-402E-923A-7DFFED08D942}" srcOrd="2" destOrd="0" presId="urn:microsoft.com/office/officeart/2016/7/layout/VerticalSolidActionList"/>
    <dgm:cxn modelId="{B694F4CE-FB5C-4C09-BF69-5171DE0A6EF3}" type="presParOf" srcId="{BFCD7E81-E1EA-402E-923A-7DFFED08D942}" destId="{9E823D5A-C169-4F9D-A64B-000B251ED038}" srcOrd="0" destOrd="0" presId="urn:microsoft.com/office/officeart/2016/7/layout/VerticalSolidActionList"/>
    <dgm:cxn modelId="{1DF90F88-D802-4C6C-99D2-54FF07959E46}" type="presParOf" srcId="{BFCD7E81-E1EA-402E-923A-7DFFED08D942}" destId="{5E7C37B0-7222-4281-A1A0-2AAF93BBF6A9}" srcOrd="1" destOrd="0" presId="urn:microsoft.com/office/officeart/2016/7/layout/VerticalSolidActionList"/>
    <dgm:cxn modelId="{B2443E60-FD38-43EC-801E-744166778A61}" type="presParOf" srcId="{65281F79-BD8F-424A-83D4-C9AF190B43F9}" destId="{4D489441-B0DD-4F5E-87E4-6D762587B46E}" srcOrd="3" destOrd="0" presId="urn:microsoft.com/office/officeart/2016/7/layout/VerticalSolidActionList"/>
    <dgm:cxn modelId="{7ECAC3C9-332C-484E-A3E0-0B092AB96EDF}" type="presParOf" srcId="{65281F79-BD8F-424A-83D4-C9AF190B43F9}" destId="{E6531689-F3D0-45E6-A2A6-6B2D6E44C0FD}" srcOrd="4" destOrd="0" presId="urn:microsoft.com/office/officeart/2016/7/layout/VerticalSolidActionList"/>
    <dgm:cxn modelId="{EEC79B36-DC49-4A0A-9F70-81B5C1004361}" type="presParOf" srcId="{E6531689-F3D0-45E6-A2A6-6B2D6E44C0FD}" destId="{EC201E42-0698-4F2A-B4B9-F4E9939388A4}" srcOrd="0" destOrd="0" presId="urn:microsoft.com/office/officeart/2016/7/layout/VerticalSolidActionList"/>
    <dgm:cxn modelId="{98A7ED13-3625-4D88-A5D2-788C00F2F0D5}" type="presParOf" srcId="{E6531689-F3D0-45E6-A2A6-6B2D6E44C0FD}" destId="{DECE47A9-BD0E-4A68-AAB6-69B7D28FF286}" srcOrd="1" destOrd="0" presId="urn:microsoft.com/office/officeart/2016/7/layout/VerticalSolidActionList"/>
    <dgm:cxn modelId="{4C27AC70-4AD0-4FEA-B688-D16DA4C06B18}" type="presParOf" srcId="{65281F79-BD8F-424A-83D4-C9AF190B43F9}" destId="{183E2187-97B8-4916-9975-091E0AFA06FA}" srcOrd="5" destOrd="0" presId="urn:microsoft.com/office/officeart/2016/7/layout/VerticalSolidActionList"/>
    <dgm:cxn modelId="{BF96BC88-6D02-4FE5-B7A9-A936D4570EC6}" type="presParOf" srcId="{65281F79-BD8F-424A-83D4-C9AF190B43F9}" destId="{A94A8998-7DB9-43A4-8BA4-009026006153}" srcOrd="6" destOrd="0" presId="urn:microsoft.com/office/officeart/2016/7/layout/VerticalSolidActionList"/>
    <dgm:cxn modelId="{023A7219-3E1C-4987-B878-0C7D51089B62}" type="presParOf" srcId="{A94A8998-7DB9-43A4-8BA4-009026006153}" destId="{838083AF-23A7-4336-8E36-0BE7602240B9}" srcOrd="0" destOrd="0" presId="urn:microsoft.com/office/officeart/2016/7/layout/VerticalSolidActionList"/>
    <dgm:cxn modelId="{4D6F710F-7438-472B-B088-CDBC4C8FE109}" type="presParOf" srcId="{A94A8998-7DB9-43A4-8BA4-009026006153}" destId="{64A4A041-38C6-4B82-BDE5-FDE8BD4DC6BE}" srcOrd="1" destOrd="0" presId="urn:microsoft.com/office/officeart/2016/7/layout/VerticalSolidAc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FAE4A9-C9DB-43E3-8E54-38A0AB668F82}">
      <dsp:nvSpPr>
        <dsp:cNvPr id="0" name=""/>
        <dsp:cNvSpPr/>
      </dsp:nvSpPr>
      <dsp:spPr>
        <a:xfrm>
          <a:off x="0" y="1805"/>
          <a:ext cx="6134100" cy="91531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BBA14A-638F-4611-9231-FB6BD21A9906}">
      <dsp:nvSpPr>
        <dsp:cNvPr id="0" name=""/>
        <dsp:cNvSpPr/>
      </dsp:nvSpPr>
      <dsp:spPr>
        <a:xfrm>
          <a:off x="276881" y="207750"/>
          <a:ext cx="503420" cy="50342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6F72D7-B6E5-4F95-98BE-50F1F78F32F6}">
      <dsp:nvSpPr>
        <dsp:cNvPr id="0" name=""/>
        <dsp:cNvSpPr/>
      </dsp:nvSpPr>
      <dsp:spPr>
        <a:xfrm>
          <a:off x="1057183" y="1805"/>
          <a:ext cx="5076916" cy="915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70" tIns="96870" rIns="96870" bIns="96870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/>
            <a:t>Spend 5-10 minutes </a:t>
          </a:r>
          <a:r>
            <a:rPr lang="en-GB" sz="1500" b="1" kern="1200"/>
            <a:t>maximum </a:t>
          </a:r>
          <a:r>
            <a:rPr lang="en-GB" sz="1500" kern="1200"/>
            <a:t>planning your story using one of the simple plans on this slide. </a:t>
          </a:r>
          <a:endParaRPr lang="en-US" sz="1500" kern="1200"/>
        </a:p>
      </dsp:txBody>
      <dsp:txXfrm>
        <a:off x="1057183" y="1805"/>
        <a:ext cx="5076916" cy="915310"/>
      </dsp:txXfrm>
    </dsp:sp>
    <dsp:sp modelId="{598B90A1-14BE-4A22-AE2F-515FA9614164}">
      <dsp:nvSpPr>
        <dsp:cNvPr id="0" name=""/>
        <dsp:cNvSpPr/>
      </dsp:nvSpPr>
      <dsp:spPr>
        <a:xfrm>
          <a:off x="0" y="1145944"/>
          <a:ext cx="6134100" cy="91531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6CCBF8-37A0-42BB-8F72-EC0122FA4034}">
      <dsp:nvSpPr>
        <dsp:cNvPr id="0" name=""/>
        <dsp:cNvSpPr/>
      </dsp:nvSpPr>
      <dsp:spPr>
        <a:xfrm>
          <a:off x="276881" y="1351889"/>
          <a:ext cx="503420" cy="50342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2D3534-EAF8-45F7-B35A-66A0EA86912E}">
      <dsp:nvSpPr>
        <dsp:cNvPr id="0" name=""/>
        <dsp:cNvSpPr/>
      </dsp:nvSpPr>
      <dsp:spPr>
        <a:xfrm>
          <a:off x="1057183" y="1145944"/>
          <a:ext cx="5076916" cy="915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70" tIns="96870" rIns="96870" bIns="96870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/>
            <a:t>Remember – you are </a:t>
          </a:r>
          <a:r>
            <a:rPr lang="en-GB" sz="1500" b="1" kern="1200"/>
            <a:t>not </a:t>
          </a:r>
          <a:r>
            <a:rPr lang="en-GB" sz="1500" kern="1200"/>
            <a:t>writing your entire story on the planning sheet! Just notes, ideas and vocabulary.</a:t>
          </a:r>
          <a:endParaRPr lang="en-US" sz="1500" kern="1200"/>
        </a:p>
      </dsp:txBody>
      <dsp:txXfrm>
        <a:off x="1057183" y="1145944"/>
        <a:ext cx="5076916" cy="915310"/>
      </dsp:txXfrm>
    </dsp:sp>
    <dsp:sp modelId="{3DB145CE-EB1B-4C7B-B43B-7E89A37523BD}">
      <dsp:nvSpPr>
        <dsp:cNvPr id="0" name=""/>
        <dsp:cNvSpPr/>
      </dsp:nvSpPr>
      <dsp:spPr>
        <a:xfrm>
          <a:off x="0" y="2290082"/>
          <a:ext cx="6134100" cy="91531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0D2E34-1691-4799-BE3A-BFFE59D036EF}">
      <dsp:nvSpPr>
        <dsp:cNvPr id="0" name=""/>
        <dsp:cNvSpPr/>
      </dsp:nvSpPr>
      <dsp:spPr>
        <a:xfrm>
          <a:off x="276881" y="2496027"/>
          <a:ext cx="503420" cy="50342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1CAB7D-3A06-4A21-A4A0-B8ED25899098}">
      <dsp:nvSpPr>
        <dsp:cNvPr id="0" name=""/>
        <dsp:cNvSpPr/>
      </dsp:nvSpPr>
      <dsp:spPr>
        <a:xfrm>
          <a:off x="1057183" y="2290082"/>
          <a:ext cx="5076916" cy="915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70" tIns="96870" rIns="96870" bIns="96870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Make sure you have a clear idea of what your </a:t>
          </a:r>
          <a:r>
            <a:rPr lang="en-GB" sz="1500" b="1" kern="1200" dirty="0"/>
            <a:t>story plot </a:t>
          </a:r>
          <a:r>
            <a:rPr lang="en-GB" sz="1500" kern="1200" dirty="0"/>
            <a:t>is before you start writing. Discuss this with an adult or your buddy next to you.</a:t>
          </a:r>
          <a:endParaRPr lang="en-US" sz="1500" kern="1200" dirty="0"/>
        </a:p>
      </dsp:txBody>
      <dsp:txXfrm>
        <a:off x="1057183" y="2290082"/>
        <a:ext cx="5076916" cy="915310"/>
      </dsp:txXfrm>
    </dsp:sp>
    <dsp:sp modelId="{1462AD59-CB5F-4030-9F8E-C9D436E61BD4}">
      <dsp:nvSpPr>
        <dsp:cNvPr id="0" name=""/>
        <dsp:cNvSpPr/>
      </dsp:nvSpPr>
      <dsp:spPr>
        <a:xfrm>
          <a:off x="0" y="3434221"/>
          <a:ext cx="6134100" cy="91531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7887A8-590A-4931-9863-8B09EA6E263C}">
      <dsp:nvSpPr>
        <dsp:cNvPr id="0" name=""/>
        <dsp:cNvSpPr/>
      </dsp:nvSpPr>
      <dsp:spPr>
        <a:xfrm>
          <a:off x="276881" y="3640166"/>
          <a:ext cx="503420" cy="50342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5E1843-066B-457A-975F-3D175DB7265C}">
      <dsp:nvSpPr>
        <dsp:cNvPr id="0" name=""/>
        <dsp:cNvSpPr/>
      </dsp:nvSpPr>
      <dsp:spPr>
        <a:xfrm>
          <a:off x="1057183" y="3434221"/>
          <a:ext cx="5076916" cy="915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70" tIns="96870" rIns="96870" bIns="96870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/>
            <a:t>Learning buddies: check that the person next to you is not writing their whole story onto the planning doc!</a:t>
          </a:r>
          <a:endParaRPr lang="en-US" sz="1500" kern="1200"/>
        </a:p>
      </dsp:txBody>
      <dsp:txXfrm>
        <a:off x="1057183" y="3434221"/>
        <a:ext cx="5076916" cy="9153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7F8B2A-B127-4DE3-B9AD-AAAB4894F0D6}">
      <dsp:nvSpPr>
        <dsp:cNvPr id="0" name=""/>
        <dsp:cNvSpPr/>
      </dsp:nvSpPr>
      <dsp:spPr>
        <a:xfrm>
          <a:off x="1252728" y="2540"/>
          <a:ext cx="5010912" cy="1315695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226" tIns="334187" rIns="97226" bIns="334187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Make sure you keep checking if you have included the ‘to include’ list on the slide before. </a:t>
          </a:r>
        </a:p>
      </dsp:txBody>
      <dsp:txXfrm>
        <a:off x="1252728" y="2540"/>
        <a:ext cx="5010912" cy="1315695"/>
      </dsp:txXfrm>
    </dsp:sp>
    <dsp:sp modelId="{2A875C7C-3D74-4656-8BD5-54CA3C826172}">
      <dsp:nvSpPr>
        <dsp:cNvPr id="0" name=""/>
        <dsp:cNvSpPr/>
      </dsp:nvSpPr>
      <dsp:spPr>
        <a:xfrm>
          <a:off x="0" y="2540"/>
          <a:ext cx="1252728" cy="131569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290" tIns="129961" rIns="66290" bIns="129961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Make</a:t>
          </a:r>
        </a:p>
      </dsp:txBody>
      <dsp:txXfrm>
        <a:off x="0" y="2540"/>
        <a:ext cx="1252728" cy="1315695"/>
      </dsp:txXfrm>
    </dsp:sp>
    <dsp:sp modelId="{5E7C37B0-7222-4281-A1A0-2AAF93BBF6A9}">
      <dsp:nvSpPr>
        <dsp:cNvPr id="0" name=""/>
        <dsp:cNvSpPr/>
      </dsp:nvSpPr>
      <dsp:spPr>
        <a:xfrm>
          <a:off x="1252728" y="1397177"/>
          <a:ext cx="5010912" cy="1315695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226" tIns="334187" rIns="97226" bIns="334187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Use these word mats to help. </a:t>
          </a:r>
        </a:p>
      </dsp:txBody>
      <dsp:txXfrm>
        <a:off x="1252728" y="1397177"/>
        <a:ext cx="5010912" cy="1315695"/>
      </dsp:txXfrm>
    </dsp:sp>
    <dsp:sp modelId="{9E823D5A-C169-4F9D-A64B-000B251ED038}">
      <dsp:nvSpPr>
        <dsp:cNvPr id="0" name=""/>
        <dsp:cNvSpPr/>
      </dsp:nvSpPr>
      <dsp:spPr>
        <a:xfrm>
          <a:off x="0" y="1397177"/>
          <a:ext cx="1252728" cy="131569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290" tIns="129961" rIns="66290" bIns="129961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Use</a:t>
          </a:r>
        </a:p>
      </dsp:txBody>
      <dsp:txXfrm>
        <a:off x="0" y="1397177"/>
        <a:ext cx="1252728" cy="1315695"/>
      </dsp:txXfrm>
    </dsp:sp>
    <dsp:sp modelId="{DECE47A9-BD0E-4A68-AAB6-69B7D28FF286}">
      <dsp:nvSpPr>
        <dsp:cNvPr id="0" name=""/>
        <dsp:cNvSpPr/>
      </dsp:nvSpPr>
      <dsp:spPr>
        <a:xfrm>
          <a:off x="1252728" y="2791814"/>
          <a:ext cx="5010912" cy="1315695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226" tIns="334187" rIns="97226" bIns="334187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Have your thesaurus ready to look up better vocabulary. </a:t>
          </a:r>
        </a:p>
      </dsp:txBody>
      <dsp:txXfrm>
        <a:off x="1252728" y="2791814"/>
        <a:ext cx="5010912" cy="1315695"/>
      </dsp:txXfrm>
    </dsp:sp>
    <dsp:sp modelId="{EC201E42-0698-4F2A-B4B9-F4E9939388A4}">
      <dsp:nvSpPr>
        <dsp:cNvPr id="0" name=""/>
        <dsp:cNvSpPr/>
      </dsp:nvSpPr>
      <dsp:spPr>
        <a:xfrm>
          <a:off x="0" y="2791814"/>
          <a:ext cx="1252728" cy="131569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290" tIns="129961" rIns="66290" bIns="129961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Have</a:t>
          </a:r>
        </a:p>
      </dsp:txBody>
      <dsp:txXfrm>
        <a:off x="0" y="2791814"/>
        <a:ext cx="1252728" cy="1315695"/>
      </dsp:txXfrm>
    </dsp:sp>
    <dsp:sp modelId="{64A4A041-38C6-4B82-BDE5-FDE8BD4DC6BE}">
      <dsp:nvSpPr>
        <dsp:cNvPr id="0" name=""/>
        <dsp:cNvSpPr/>
      </dsp:nvSpPr>
      <dsp:spPr>
        <a:xfrm>
          <a:off x="1252728" y="4186452"/>
          <a:ext cx="5010912" cy="1315695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226" tIns="334187" rIns="97226" bIns="334187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Use your spelling mats at the back of your books and your dictionary.</a:t>
          </a:r>
        </a:p>
      </dsp:txBody>
      <dsp:txXfrm>
        <a:off x="1252728" y="4186452"/>
        <a:ext cx="5010912" cy="1315695"/>
      </dsp:txXfrm>
    </dsp:sp>
    <dsp:sp modelId="{838083AF-23A7-4336-8E36-0BE7602240B9}">
      <dsp:nvSpPr>
        <dsp:cNvPr id="0" name=""/>
        <dsp:cNvSpPr/>
      </dsp:nvSpPr>
      <dsp:spPr>
        <a:xfrm>
          <a:off x="0" y="4186452"/>
          <a:ext cx="1252728" cy="131569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290" tIns="129961" rIns="66290" bIns="129961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Help</a:t>
          </a:r>
        </a:p>
      </dsp:txBody>
      <dsp:txXfrm>
        <a:off x="0" y="4186452"/>
        <a:ext cx="1252728" cy="13156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VerticalSolidActionList">
  <dgm:title val="Vertical Solid Action List"/>
  <dgm:desc val="Use to show non-sequential or grouped lists of information. Works well with large amounts of text. All text has the same level of emphasis, and direction is not implied."/>
  <dgm:catLst>
    <dgm:cat type="list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  <dgm:pt modelId="5">
          <dgm:prSet phldr="1"/>
        </dgm:pt>
        <dgm:pt modelId="5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7" srcId="0" destId="4" srcOrd="3" destOrd="0"/>
        <dgm:cxn modelId="8" srcId="0" destId="5" srcOrd="4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  <dgm:cxn modelId="53" srcId="5" destId="5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6"/>
      <dgm:constr type="primFontSz" for="des" forName="parentText" op="equ" val="28"/>
      <dgm:constr type="primFontSz" for="des" forName="descendantText" refType="primFontSz" refFor="des" refForName="parentText" op="lte" fact="0.82"/>
      <dgm:constr type="primFontSz" for="des" forName="parentText" refType="primFontSz" refFor="des" refForName="descendantText" op="lte" fact="1.25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2"/>
          <dgm:constr type="w" for="ch" forName="descendantText" refType="w" fact="0.8"/>
          <dgm:constr type="h" for="ch" forName="parentText" refType="h"/>
          <dgm:constr type="h" for="ch" forName="descendantText" refType="h" refFor="ch" refForName="parentText"/>
        </dgm:constrLst>
        <dgm:ruleLst/>
        <dgm:layoutNode name="parentText" styleLbl="alignNode1">
          <dgm:varLst>
            <dgm:chMax val="1"/>
            <dgm:bulletEnabled/>
          </dgm:varLst>
          <dgm:alg type="tx"/>
          <dgm:shape xmlns:r="http://schemas.openxmlformats.org/officeDocument/2006/relationships" type="rect" r:blip="" zOrderOff="3">
            <dgm:adjLst/>
          </dgm:shape>
          <dgm:presOf axis="self" ptType="node"/>
          <dgm:constrLst>
            <dgm:constr type="tMarg" refType="h" fact="0.28"/>
            <dgm:constr type="bMarg" refType="h" fact="0.28"/>
            <dgm:constr type="lMarg" refType="w" fact="0.15"/>
            <dgm:constr type="rMarg" refType="w" fact="0.15"/>
          </dgm:constrLst>
          <dgm:ruleLst>
            <dgm:rule type="primFontSz" val="15" fact="NaN" max="NaN"/>
          </dgm:ruleLst>
        </dgm:layoutNode>
        <dgm:layoutNode name="descendantText" styleLbl="alignAccFollowNode1">
          <dgm:varLst>
            <dgm:bulletEnabled/>
          </dgm:varLst>
          <dgm:alg type="tx">
            <dgm:param type="stBulletLvl" val="0"/>
            <dgm:param type="parTxLTRAlign" val="l"/>
            <dgm:param type="shpTxLTRAlignCh" val="l"/>
            <dgm:param type="parTxRTLAlign" val="r"/>
            <dgm:param type="shpTxRTLAlignCh" val="r"/>
          </dgm:alg>
          <dgm:choose name="Name10">
            <dgm:if name="Name11" func="var" arg="dir" op="equ" val="norm">
              <dgm:shape xmlns:r="http://schemas.openxmlformats.org/officeDocument/2006/relationships" type="rect" r:blip="">
                <dgm:adjLst/>
              </dgm:shape>
            </dgm:if>
            <dgm:else name="Name12">
              <dgm:shape xmlns:r="http://schemas.openxmlformats.org/officeDocument/2006/relationships" type="rect" r:blip="">
                <dgm:adjLst/>
              </dgm:shape>
            </dgm:else>
          </dgm:choose>
          <dgm:presOf axis="des" ptType="node"/>
          <dgm:constrLst>
            <dgm:constr type="primFontSz" val="24"/>
            <dgm:constr type="lMarg" refType="w" fact="0.055"/>
            <dgm:constr type="rMarg" refType="w" fact="0.055"/>
            <dgm:constr type="tMarg" refType="h" fact="0.72"/>
            <dgm:constr type="bMarg" refType="h" fact="0.72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EDB45-1ED7-4333-8B0F-53E2666994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7EED11-D679-4033-9A70-48DD6A8B2F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8F7E50-028B-4545-931C-6CB8D9302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E738E-F972-4632-8010-7180C7459272}" type="datetimeFigureOut">
              <a:rPr lang="en-GB" smtClean="0"/>
              <a:t>01/03/2022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9B642B-2B5E-47F9-A9D8-70BDBC637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88E7BA-1C84-4185-AF05-A7DD8A6AC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11B49-234E-40A8-B277-D6460CF22D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832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4BC964-2761-4873-A65F-1FD5673DBE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3DEA97-9B68-4487-AAF4-E5AA50371C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91E4C4-1C8A-4304-ABD0-3224C4BFD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E738E-F972-4632-8010-7180C7459272}" type="datetimeFigureOut">
              <a:rPr lang="en-GB" smtClean="0"/>
              <a:t>01/03/2022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73CCBB-EF19-4031-819F-00242006B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4C0EDC-EA2F-46AB-A79D-4F659FAE8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11B49-234E-40A8-B277-D6460CF22D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0352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D7080B-5F23-4BEF-9C24-4C549738C6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DBF455-37F0-4CB8-AE23-B4BA90AF48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8ADABC-93DE-444E-941B-716E42E52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E738E-F972-4632-8010-7180C7459272}" type="datetimeFigureOut">
              <a:rPr lang="en-GB" smtClean="0"/>
              <a:t>01/03/2022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1C9BF1-9F92-4E4A-85E2-DFF11610C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427DF9-064B-46C2-AF11-BC4C2CF94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11B49-234E-40A8-B277-D6460CF22D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0755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05B4C-F6CE-4BCB-A414-6815A63E6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3E3532-8AD6-4060-BD7A-BE614E5762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AA05D2-D265-4204-9E04-FB607FCCD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E738E-F972-4632-8010-7180C7459272}" type="datetimeFigureOut">
              <a:rPr lang="en-GB" smtClean="0"/>
              <a:t>01/03/2022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A7D0C0-E04A-4206-9A66-906D92E08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34C143-47A0-4EB1-B01F-880C1830A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11B49-234E-40A8-B277-D6460CF22D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5851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D8EA7A-1FE1-44F6-9562-D82FF2F9E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5EB4C7-F399-4A9B-A312-BC45D10FF4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730383-96A1-487D-B786-A470916B9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E738E-F972-4632-8010-7180C7459272}" type="datetimeFigureOut">
              <a:rPr lang="en-GB" smtClean="0"/>
              <a:t>01/03/2022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21441A-65DD-4A64-A5D4-2B03C1B02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A9D3C8-B22E-492C-8310-18965B992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11B49-234E-40A8-B277-D6460CF22D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1256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9663E-11B1-435B-8D74-A40F94F36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B3D700-2291-444F-9304-AB910CA00A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FF9403-0180-4B6D-A6C2-80E3F876FE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82E099-221B-401C-8EC4-A6CE7D1D6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E738E-F972-4632-8010-7180C7459272}" type="datetimeFigureOut">
              <a:rPr lang="en-GB" smtClean="0"/>
              <a:t>01/03/2022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9161C8-454F-4C56-B6BA-1DD870F25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9A74B9-338A-45E2-B5FF-CA13DEAB5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11B49-234E-40A8-B277-D6460CF22D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1074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36E98-7B02-436C-90D0-C020E2CB4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7F6481-BDBC-45D9-AE61-DA3C693822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3CB48E-D644-4B21-93CD-CD2CC00CD6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CC3652-0D17-4162-8016-49751B4477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8702F2-6DB1-489E-A6BB-8F805515A4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617B9BA-EE42-4235-A6C8-F8F3D11F6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E738E-F972-4632-8010-7180C7459272}" type="datetimeFigureOut">
              <a:rPr lang="en-GB" smtClean="0"/>
              <a:t>01/03/2022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2CF51CB-8193-4EB8-B7B7-A65A78BA5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293978-47E2-42CB-9C2A-3347D6742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11B49-234E-40A8-B277-D6460CF22D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8069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636D3-BB58-46EE-8DD8-3D42AF123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146E0A-1768-43F8-B22A-3BC56067C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E738E-F972-4632-8010-7180C7459272}" type="datetimeFigureOut">
              <a:rPr lang="en-GB" smtClean="0"/>
              <a:t>01/03/2022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C2E09C-9D47-45C3-A99E-EA32AD07B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7E6298-E5E4-4B4C-9772-342BA1CEE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11B49-234E-40A8-B277-D6460CF22D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8243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E64944-F1DD-4FCC-B0BB-F1CB2F725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E738E-F972-4632-8010-7180C7459272}" type="datetimeFigureOut">
              <a:rPr lang="en-GB" smtClean="0"/>
              <a:t>01/03/2022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DDA7E4-B783-4A0F-BBC3-A6574EB01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729AB8-8961-4E60-AC79-C25D67875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11B49-234E-40A8-B277-D6460CF22D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7179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42ABCA-54B0-4861-BB4D-CCC435284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1BE4E1-7F86-4149-AEB7-8C306317F7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187677-1A19-4C26-8F8B-A80B5F74A6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ECC003-9FEE-4D41-B586-A63BB922A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E738E-F972-4632-8010-7180C7459272}" type="datetimeFigureOut">
              <a:rPr lang="en-GB" smtClean="0"/>
              <a:t>01/03/2022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0E5B86-6BFA-4772-AC65-5D4F9B7CF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15D811-084F-4DA0-B30C-73948DB87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11B49-234E-40A8-B277-D6460CF22D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8034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34C06-E368-4D31-B87D-4D0904E84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E5BC1F-F274-4230-A3B0-B52455915C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ACA925-68FC-4158-9D9C-39131E5781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57ECCF-4E0F-4D07-B1B7-9FD5CD605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E738E-F972-4632-8010-7180C7459272}" type="datetimeFigureOut">
              <a:rPr lang="en-GB" smtClean="0"/>
              <a:t>01/03/2022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6F4A2F-E083-46AE-B75C-0BAE827DB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B86528-1525-45BF-BB53-FCFACA541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11B49-234E-40A8-B277-D6460CF22D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4339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A34189-5A95-4F5F-B98A-E2351DC22E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221585-ED63-48D8-8742-C4F4B54945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1B706F-0F23-4D3D-9637-1258063C1E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E738E-F972-4632-8010-7180C7459272}" type="datetimeFigureOut">
              <a:rPr lang="en-GB" smtClean="0"/>
              <a:t>01/03/2022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01F700-0ED8-48D1-BC3C-AE6F3EEE38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73FE97-9141-4371-9768-29F442BA38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11B49-234E-40A8-B277-D6460CF22D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6661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www.youtube.com/watch?v=5x3WHh0LnM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7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C008C2-3D69-4908-A527-97FB7E507B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97762" y="640080"/>
            <a:ext cx="6251110" cy="3566160"/>
          </a:xfrm>
        </p:spPr>
        <p:txBody>
          <a:bodyPr anchor="b">
            <a:normAutofit/>
          </a:bodyPr>
          <a:lstStyle/>
          <a:p>
            <a:r>
              <a:rPr lang="en-GB" sz="5400" u="sng" dirty="0">
                <a:latin typeface="Twinkl" pitchFamily="2" charset="0"/>
              </a:rPr>
              <a:t>Wednesday 2</a:t>
            </a:r>
            <a:r>
              <a:rPr lang="en-GB" sz="5400" u="sng" baseline="30000" dirty="0">
                <a:latin typeface="Twinkl" pitchFamily="2" charset="0"/>
              </a:rPr>
              <a:t>nd</a:t>
            </a:r>
            <a:r>
              <a:rPr lang="en-GB" sz="5400" u="sng" dirty="0">
                <a:latin typeface="Twinkl" pitchFamily="2" charset="0"/>
              </a:rPr>
              <a:t> March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9F63B3-D54A-4541-8418-010D8792B6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97760" y="4636008"/>
            <a:ext cx="6251111" cy="1572768"/>
          </a:xfrm>
        </p:spPr>
        <p:txBody>
          <a:bodyPr>
            <a:normAutofit/>
          </a:bodyPr>
          <a:lstStyle/>
          <a:p>
            <a:pPr algn="l"/>
            <a:r>
              <a:rPr lang="en-GB" sz="4400" dirty="0">
                <a:latin typeface="Twinkl" pitchFamily="2" charset="0"/>
              </a:rPr>
              <a:t>RYE WRITERS</a:t>
            </a:r>
          </a:p>
        </p:txBody>
      </p:sp>
      <p:pic>
        <p:nvPicPr>
          <p:cNvPr id="1028" name="Picture 4" descr="The Beast of Buckingham Palace">
            <a:extLst>
              <a:ext uri="{FF2B5EF4-FFF2-40B4-BE49-F238E27FC236}">
                <a16:creationId xmlns:a16="http://schemas.microsoft.com/office/drawing/2014/main" id="{A19CCDE8-0311-4A21-BB09-00F2BDBDFBB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1341"/>
          <a:stretch/>
        </p:blipFill>
        <p:spPr bwMode="auto"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" name="sketchy line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2862" y="440926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Rye Community Primary School | Aquinas Trust">
            <a:extLst>
              <a:ext uri="{FF2B5EF4-FFF2-40B4-BE49-F238E27FC236}">
                <a16:creationId xmlns:a16="http://schemas.microsoft.com/office/drawing/2014/main" id="{CD0659C0-A3C6-4746-9753-A7F74F69EA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9940" y="395287"/>
            <a:ext cx="838200" cy="88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72916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4C09617-BA0D-40B0-80A6-CBA13B37833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6268"/>
          <a:stretch/>
        </p:blipFill>
        <p:spPr>
          <a:xfrm>
            <a:off x="20" y="-79998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7180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D56F2C9-47E5-4877-A8E9-E119B3F0CE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2708" y="643467"/>
            <a:ext cx="9246583" cy="5571065"/>
          </a:xfrm>
          <a:prstGeom prst="rect">
            <a:avLst/>
          </a:prstGeom>
          <a:ln>
            <a:noFill/>
          </a:ln>
        </p:spPr>
      </p:pic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505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C5B2BE-D62A-4AB0-84DA-F6A712E20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GB" sz="5400" u="sng">
                <a:latin typeface="Twinkl" pitchFamily="2" charset="0"/>
              </a:rPr>
              <a:t>The Beast of Buckingham Palace</a:t>
            </a:r>
          </a:p>
        </p:txBody>
      </p:sp>
      <p:sp>
        <p:nvSpPr>
          <p:cNvPr id="73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79A8C5-BACC-4A6E-B49A-BB6213DCF2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6713552" cy="4119172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GB" sz="2200" dirty="0">
                <a:latin typeface="Twinkl" pitchFamily="2" charset="0"/>
              </a:rPr>
              <a:t>I</a:t>
            </a:r>
            <a:r>
              <a:rPr lang="en-GB" sz="2200" b="0" i="0" dirty="0">
                <a:effectLst/>
                <a:latin typeface="Twinkl" pitchFamily="2" charset="0"/>
              </a:rPr>
              <a:t>t is 2120 and London is in ruins.</a:t>
            </a:r>
          </a:p>
          <a:p>
            <a:pPr marL="0" indent="0">
              <a:buNone/>
            </a:pPr>
            <a:r>
              <a:rPr lang="en-GB" sz="2200" b="0" i="0" dirty="0">
                <a:effectLst/>
                <a:latin typeface="Twinkl" pitchFamily="2" charset="0"/>
              </a:rPr>
              <a:t>The young Prince Alfred has never known a life outside Buckingham Palace – but when strange goings-on breach its walls and stalk the corridors in the dead of night, he is thrust into a world of mystery, adventure and monsters.</a:t>
            </a:r>
          </a:p>
          <a:p>
            <a:pPr marL="0" indent="0">
              <a:buNone/>
            </a:pPr>
            <a:r>
              <a:rPr lang="en-GB" sz="2200" b="0" i="0" dirty="0">
                <a:effectLst/>
                <a:latin typeface="Twinkl" pitchFamily="2" charset="0"/>
              </a:rPr>
              <a:t>And when his mother, the Queen, is dragged away to the Tower of London, Alfred must screw up his courage and battle to save her, himself… and the entire city.</a:t>
            </a:r>
          </a:p>
          <a:p>
            <a:pPr marL="0" indent="0">
              <a:buNone/>
            </a:pPr>
            <a:endParaRPr lang="en-GB" sz="2200" dirty="0"/>
          </a:p>
        </p:txBody>
      </p:sp>
      <p:pic>
        <p:nvPicPr>
          <p:cNvPr id="2050" name="Picture 2" descr="A large white building with a statue in front of it&#10;&#10;Description automatically generated with medium confidence">
            <a:extLst>
              <a:ext uri="{FF2B5EF4-FFF2-40B4-BE49-F238E27FC236}">
                <a16:creationId xmlns:a16="http://schemas.microsoft.com/office/drawing/2014/main" id="{1E53B91A-0E6E-4F83-8BBF-C5C07D68D56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64" r="14114" b="-1"/>
          <a:stretch/>
        </p:blipFill>
        <p:spPr bwMode="auto">
          <a:xfrm>
            <a:off x="7675658" y="2093976"/>
            <a:ext cx="3941064" cy="4096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>
            <a:extLst>
              <a:ext uri="{FF2B5EF4-FFF2-40B4-BE49-F238E27FC236}">
                <a16:creationId xmlns:a16="http://schemas.microsoft.com/office/drawing/2014/main" id="{76E6D2B0-D0B0-498F-8273-2DB8161A0E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6600" y="5279030"/>
            <a:ext cx="2074478" cy="1469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>
            <a:extLst>
              <a:ext uri="{FF2B5EF4-FFF2-40B4-BE49-F238E27FC236}">
                <a16:creationId xmlns:a16="http://schemas.microsoft.com/office/drawing/2014/main" id="{AAA7CBF4-93EE-435D-B70F-4777AB9A4F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1857" y="1911493"/>
            <a:ext cx="2074478" cy="1378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3436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5896D2-BC11-4B02-B099-921B22CCE4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r>
              <a:rPr lang="en-GB" sz="4000" u="sng">
                <a:latin typeface="Twinkl" pitchFamily="2" charset="0"/>
              </a:rPr>
              <a:t>Your task:</a:t>
            </a:r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9" name="Rectangle 78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2D1A79-6973-4189-8742-62B7BCD607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19" y="2330505"/>
            <a:ext cx="4987121" cy="3979585"/>
          </a:xfrm>
        </p:spPr>
        <p:txBody>
          <a:bodyPr anchor="ctr">
            <a:normAutofit lnSpcReduction="10000"/>
          </a:bodyPr>
          <a:lstStyle/>
          <a:p>
            <a:r>
              <a:rPr lang="en-GB" sz="1700" dirty="0">
                <a:latin typeface="Twinkl" pitchFamily="2" charset="0"/>
              </a:rPr>
              <a:t>The Year 5’s are off to London, to visit the Houses of Parliament. </a:t>
            </a:r>
          </a:p>
          <a:p>
            <a:r>
              <a:rPr lang="en-GB" sz="1700" dirty="0">
                <a:latin typeface="Twinkl" pitchFamily="2" charset="0"/>
              </a:rPr>
              <a:t>Today, we will be writing an </a:t>
            </a:r>
            <a:r>
              <a:rPr lang="en-GB" sz="1700" b="1" dirty="0">
                <a:latin typeface="Twinkl" pitchFamily="2" charset="0"/>
              </a:rPr>
              <a:t>independent story </a:t>
            </a:r>
            <a:r>
              <a:rPr lang="en-GB" sz="1700" dirty="0">
                <a:latin typeface="Twinkl" pitchFamily="2" charset="0"/>
              </a:rPr>
              <a:t>based on ‘The Beast of Buckingham Palace’… but with a twist!</a:t>
            </a:r>
          </a:p>
          <a:p>
            <a:r>
              <a:rPr lang="en-GB" sz="1700" dirty="0">
                <a:latin typeface="Twinkl" pitchFamily="2" charset="0"/>
              </a:rPr>
              <a:t>You are going to create your own </a:t>
            </a:r>
            <a:r>
              <a:rPr lang="en-GB" sz="1700" b="1" dirty="0">
                <a:latin typeface="Twinkl" pitchFamily="2" charset="0"/>
              </a:rPr>
              <a:t>adventure story, </a:t>
            </a:r>
            <a:r>
              <a:rPr lang="en-GB" sz="1700" dirty="0">
                <a:latin typeface="Twinkl" pitchFamily="2" charset="0"/>
              </a:rPr>
              <a:t>just like David Walliams, based on the Houses of Parliament! </a:t>
            </a:r>
          </a:p>
          <a:p>
            <a:r>
              <a:rPr lang="en-GB" sz="1700" dirty="0">
                <a:latin typeface="Twinkl" pitchFamily="2" charset="0"/>
              </a:rPr>
              <a:t>First, let’s listen to the beginning of the story to get some inspiration.</a:t>
            </a:r>
          </a:p>
          <a:p>
            <a:endParaRPr lang="en-GB" sz="1700" dirty="0"/>
          </a:p>
          <a:p>
            <a:r>
              <a:rPr lang="en-GB" sz="1700" dirty="0">
                <a:hlinkClick r:id="rId2"/>
              </a:rPr>
              <a:t>THE BEAST OF BUCKINGHAM PALACE by David Walliams - Part 1 – YouTube</a:t>
            </a:r>
            <a:r>
              <a:rPr lang="en-GB" sz="1700" dirty="0"/>
              <a:t> </a:t>
            </a:r>
            <a:r>
              <a:rPr lang="en-GB" sz="1700" dirty="0">
                <a:solidFill>
                  <a:srgbClr val="FF0000"/>
                </a:solidFill>
              </a:rPr>
              <a:t>(you can choose how long, but at least 4 minutes!)</a:t>
            </a:r>
          </a:p>
          <a:p>
            <a:pPr marL="0" indent="0">
              <a:buNone/>
            </a:pPr>
            <a:endParaRPr lang="en-GB" sz="1700" dirty="0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6" name="Picture 4">
            <a:extLst>
              <a:ext uri="{FF2B5EF4-FFF2-40B4-BE49-F238E27FC236}">
                <a16:creationId xmlns:a16="http://schemas.microsoft.com/office/drawing/2014/main" id="{6AD769BE-B455-4C6E-BE20-196627696C3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81" r="14247"/>
          <a:stretch/>
        </p:blipFill>
        <p:spPr bwMode="auto">
          <a:xfrm>
            <a:off x="5977788" y="851201"/>
            <a:ext cx="5425410" cy="5259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>
            <a:extLst>
              <a:ext uri="{FF2B5EF4-FFF2-40B4-BE49-F238E27FC236}">
                <a16:creationId xmlns:a16="http://schemas.microsoft.com/office/drawing/2014/main" id="{1C4F432D-D975-4CE5-8F14-DA37111928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095" y="5438534"/>
            <a:ext cx="671963" cy="671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B001CA0-FF56-45DD-8391-5D1C41B29C80}"/>
              </a:ext>
            </a:extLst>
          </p:cNvPr>
          <p:cNvSpPr txBox="1"/>
          <p:nvPr/>
        </p:nvSpPr>
        <p:spPr>
          <a:xfrm>
            <a:off x="5349935" y="5752410"/>
            <a:ext cx="2486025" cy="95410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FFC000"/>
                </a:solidFill>
              </a:rPr>
              <a:t>As you are listening, make notes of anything you could magpie for your own story on a white board or scrap paper.</a:t>
            </a:r>
          </a:p>
        </p:txBody>
      </p:sp>
    </p:spTree>
    <p:extLst>
      <p:ext uri="{BB962C8B-B14F-4D97-AF65-F5344CB8AC3E}">
        <p14:creationId xmlns:p14="http://schemas.microsoft.com/office/powerpoint/2010/main" val="1249619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4F7EBAE4-9945-4473-9E34-B2C66EA0F0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A76BEB-6A99-4D24-94F3-9A93045E4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393361" cy="1325563"/>
          </a:xfrm>
        </p:spPr>
        <p:txBody>
          <a:bodyPr>
            <a:normAutofit fontScale="90000"/>
          </a:bodyPr>
          <a:lstStyle/>
          <a:p>
            <a:r>
              <a:rPr lang="en-GB" u="sng" dirty="0">
                <a:latin typeface="Twinkl" pitchFamily="2" charset="0"/>
              </a:rPr>
              <a:t>The Houses of Parliament: </a:t>
            </a:r>
            <a:r>
              <a:rPr lang="en-GB" u="sng" dirty="0">
                <a:solidFill>
                  <a:srgbClr val="FFC301"/>
                </a:solidFill>
                <a:latin typeface="Twinkl" pitchFamily="2" charset="0"/>
              </a:rPr>
              <a:t>what is 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8FE222-440E-4FAC-A39F-B259B11EA3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9120" y="1825625"/>
            <a:ext cx="5652441" cy="4351338"/>
          </a:xfrm>
        </p:spPr>
        <p:txBody>
          <a:bodyPr>
            <a:normAutofit/>
          </a:bodyPr>
          <a:lstStyle/>
          <a:p>
            <a:r>
              <a:rPr lang="en-GB" sz="2400" b="1" i="0" dirty="0">
                <a:effectLst/>
                <a:latin typeface="Twinkl" pitchFamily="2" charset="0"/>
              </a:rPr>
              <a:t>The Houses of Parliament are some of the most important buildings in the UK.</a:t>
            </a:r>
            <a:endParaRPr lang="en-GB" sz="2400" b="0" i="0" dirty="0">
              <a:effectLst/>
              <a:latin typeface="Twinkl" pitchFamily="2" charset="0"/>
            </a:endParaRPr>
          </a:p>
          <a:p>
            <a:r>
              <a:rPr lang="en-GB" sz="2400" b="0" i="0" dirty="0">
                <a:effectLst/>
                <a:latin typeface="Twinkl" pitchFamily="2" charset="0"/>
              </a:rPr>
              <a:t>It is here where the main decisions are made on how to run the country – that includes everything from the environment to schools.</a:t>
            </a:r>
          </a:p>
          <a:p>
            <a:r>
              <a:rPr lang="en-GB" sz="2400" b="0" i="0" dirty="0">
                <a:effectLst/>
                <a:latin typeface="Twinkl" pitchFamily="2" charset="0"/>
              </a:rPr>
              <a:t>It also has one of the most famous landmarks in the world – The Elizabeth Tower. It was completed in 1858 and contains the famous bell – Big Ben!</a:t>
            </a:r>
          </a:p>
          <a:p>
            <a:endParaRPr lang="en-GB" sz="2400" dirty="0"/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5E56899A-241D-42C9-86AF-93D5D53FBC4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374920" y="758514"/>
            <a:ext cx="5122238" cy="5122238"/>
          </a:xfrm>
          <a:custGeom>
            <a:avLst/>
            <a:gdLst/>
            <a:ahLst/>
            <a:cxnLst/>
            <a:rect l="l" t="t" r="r" b="b"/>
            <a:pathLst>
              <a:path w="2663168" h="2663168">
                <a:moveTo>
                  <a:pt x="1331584" y="0"/>
                </a:moveTo>
                <a:cubicBezTo>
                  <a:pt x="2066998" y="0"/>
                  <a:pt x="2663168" y="596170"/>
                  <a:pt x="2663168" y="1331584"/>
                </a:cubicBezTo>
                <a:cubicBezTo>
                  <a:pt x="2663168" y="2066998"/>
                  <a:pt x="2066998" y="2663168"/>
                  <a:pt x="1331584" y="2663168"/>
                </a:cubicBezTo>
                <a:cubicBezTo>
                  <a:pt x="596170" y="2663168"/>
                  <a:pt x="0" y="2066998"/>
                  <a:pt x="0" y="1331584"/>
                </a:cubicBezTo>
                <a:cubicBezTo>
                  <a:pt x="0" y="596170"/>
                  <a:pt x="596170" y="0"/>
                  <a:pt x="1331584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!!Arc">
            <a:extLst>
              <a:ext uri="{FF2B5EF4-FFF2-40B4-BE49-F238E27FC236}">
                <a16:creationId xmlns:a16="http://schemas.microsoft.com/office/drawing/2014/main" id="{70BEB1E7-2F88-40BC-B73D-42E5B6F80B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189197" flipV="1">
            <a:off x="6261882" y="687822"/>
            <a:ext cx="5471147" cy="5471147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!!Oval">
            <a:extLst>
              <a:ext uri="{FF2B5EF4-FFF2-40B4-BE49-F238E27FC236}">
                <a16:creationId xmlns:a16="http://schemas.microsoft.com/office/drawing/2014/main" id="{A7B99495-F43F-4D80-A44F-2CB4764EB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48561" y="921125"/>
            <a:ext cx="791021" cy="76956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2617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8B5594-C60A-4348-A1E5-08E8055C7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193675"/>
            <a:ext cx="10515600" cy="1325563"/>
          </a:xfrm>
        </p:spPr>
        <p:txBody>
          <a:bodyPr/>
          <a:lstStyle/>
          <a:p>
            <a:r>
              <a:rPr lang="en-GB" u="sng" dirty="0">
                <a:latin typeface="Twinkl" pitchFamily="2" charset="0"/>
              </a:rPr>
              <a:t>Story ideas: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9BDB2E-1D15-4BF8-BE88-C6B2E772B9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7000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GB" b="1" dirty="0">
                <a:solidFill>
                  <a:srgbClr val="FFC000"/>
                </a:solidFill>
                <a:latin typeface="Twinkl" pitchFamily="2" charset="0"/>
              </a:rPr>
              <a:t>You can pick one of these ideas to help you, or use your own idea based on the Houses of Parliament/Year 5 visit.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AD926FD-A6E7-4169-BDB5-4D418EDE8535}"/>
              </a:ext>
            </a:extLst>
          </p:cNvPr>
          <p:cNvSpPr txBox="1"/>
          <p:nvPr/>
        </p:nvSpPr>
        <p:spPr>
          <a:xfrm>
            <a:off x="419100" y="2514599"/>
            <a:ext cx="3514725" cy="132343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000" dirty="0">
                <a:latin typeface="Twinkl" pitchFamily="2" charset="0"/>
              </a:rPr>
              <a:t>During the Year 5 visit, a group of children wander off and get caught up in a jewel heist!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F020068-3808-450E-B6D9-6F6BDED5DEBA}"/>
              </a:ext>
            </a:extLst>
          </p:cNvPr>
          <p:cNvSpPr txBox="1"/>
          <p:nvPr/>
        </p:nvSpPr>
        <p:spPr>
          <a:xfrm>
            <a:off x="8439150" y="4029074"/>
            <a:ext cx="3514725" cy="255454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000" dirty="0">
                <a:latin typeface="Twinkl" pitchFamily="2" charset="0"/>
              </a:rPr>
              <a:t>Some of the children get distracted by an amazing statue and lose track of the group. As a result they stumble in on a shocking discovery…a mythical beast is being kept locked up in the Houses of Parliament!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828386B-F136-4D14-9F1E-EE13065169EA}"/>
              </a:ext>
            </a:extLst>
          </p:cNvPr>
          <p:cNvSpPr txBox="1"/>
          <p:nvPr/>
        </p:nvSpPr>
        <p:spPr>
          <a:xfrm>
            <a:off x="685800" y="4491504"/>
            <a:ext cx="3952875" cy="19389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000" dirty="0">
                <a:latin typeface="Twinkl" pitchFamily="2" charset="0"/>
              </a:rPr>
              <a:t>One of the Year 5’s befriends a V.I.P inside the Houses of Parliament…fast forward into the future and he/she is running the country! What could go wrong?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E4273C0-28E8-4A69-A4E1-94956576F0EC}"/>
              </a:ext>
            </a:extLst>
          </p:cNvPr>
          <p:cNvSpPr txBox="1"/>
          <p:nvPr/>
        </p:nvSpPr>
        <p:spPr>
          <a:xfrm>
            <a:off x="7839075" y="2389689"/>
            <a:ext cx="3514725" cy="10156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000" dirty="0">
                <a:latin typeface="Twinkl" pitchFamily="2" charset="0"/>
              </a:rPr>
              <a:t>The Prime Minister is being held hostage and he NEEDS Year 5’s help!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1C0AE9C-6647-41AA-A44B-DF4659C17DC9}"/>
              </a:ext>
            </a:extLst>
          </p:cNvPr>
          <p:cNvSpPr txBox="1"/>
          <p:nvPr/>
        </p:nvSpPr>
        <p:spPr>
          <a:xfrm>
            <a:off x="4352925" y="3059578"/>
            <a:ext cx="3514725" cy="19389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000" dirty="0">
                <a:latin typeface="Twinkl" pitchFamily="2" charset="0"/>
              </a:rPr>
              <a:t>They discover a message hidden in the last bathroom on the left…you have 2 hours and 20 seconds to rescue the Queen from the Elizabeth Tower before…</a:t>
            </a:r>
          </a:p>
        </p:txBody>
      </p:sp>
    </p:spTree>
    <p:extLst>
      <p:ext uri="{BB962C8B-B14F-4D97-AF65-F5344CB8AC3E}">
        <p14:creationId xmlns:p14="http://schemas.microsoft.com/office/powerpoint/2010/main" val="521072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2F345-1F51-4483-AEB2-9FC15054C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Twinkl" pitchFamily="2" charset="0"/>
              </a:rPr>
              <a:t>Planning stage:</a:t>
            </a:r>
          </a:p>
        </p:txBody>
      </p:sp>
      <p:graphicFrame>
        <p:nvGraphicFramePr>
          <p:cNvPr id="10" name="Content Placeholder 2">
            <a:extLst>
              <a:ext uri="{FF2B5EF4-FFF2-40B4-BE49-F238E27FC236}">
                <a16:creationId xmlns:a16="http://schemas.microsoft.com/office/drawing/2014/main" id="{1F050156-25AF-46AC-8A7F-3EBAB946873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0976349"/>
              </p:ext>
            </p:extLst>
          </p:nvPr>
        </p:nvGraphicFramePr>
        <p:xfrm>
          <a:off x="457200" y="1911350"/>
          <a:ext cx="61341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CAC55A91-25D8-488E-87D9-A265CFC2CB0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41782" y="242252"/>
            <a:ext cx="3541395" cy="455803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E96C3CB-9DBF-4B71-8470-2870DF88812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165782" y="2359025"/>
            <a:ext cx="3724275" cy="413385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C2006B9-C4BA-41E6-AB30-83F5EB45276A}"/>
              </a:ext>
            </a:extLst>
          </p:cNvPr>
          <p:cNvSpPr txBox="1"/>
          <p:nvPr/>
        </p:nvSpPr>
        <p:spPr>
          <a:xfrm>
            <a:off x="10183177" y="242252"/>
            <a:ext cx="170688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Ely, Freya, </a:t>
            </a:r>
            <a:r>
              <a:rPr lang="en-GB" dirty="0" err="1">
                <a:solidFill>
                  <a:srgbClr val="FF0000"/>
                </a:solidFill>
              </a:rPr>
              <a:t>Alsie</a:t>
            </a:r>
            <a:r>
              <a:rPr lang="en-GB" dirty="0">
                <a:solidFill>
                  <a:srgbClr val="FF0000"/>
                </a:solidFill>
              </a:rPr>
              <a:t>, Max, Freddie: please use the plan below (and anyone else who would prefer this).</a:t>
            </a:r>
          </a:p>
        </p:txBody>
      </p:sp>
    </p:spTree>
    <p:extLst>
      <p:ext uri="{BB962C8B-B14F-4D97-AF65-F5344CB8AC3E}">
        <p14:creationId xmlns:p14="http://schemas.microsoft.com/office/powerpoint/2010/main" val="2853829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6EF95D-5032-4269-B586-08AA4A465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  <a:latin typeface="Twinkl" pitchFamily="2" charset="0"/>
              </a:rPr>
              <a:t>Include: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634032-C96D-4A3B-8243-25E09D0273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sz="2400" dirty="0"/>
              <a:t>Make sure you include the skills we have looked at, as well as basic writing rules!</a:t>
            </a:r>
          </a:p>
          <a:p>
            <a:r>
              <a:rPr lang="en-GB" sz="2400" dirty="0"/>
              <a:t>Semi colons to join two sentences. ‘</a:t>
            </a:r>
            <a:r>
              <a:rPr lang="en-GB" sz="2400" b="1" dirty="0"/>
              <a:t>We heard a loud creak coming from the basement; we approached it with caution.”</a:t>
            </a:r>
          </a:p>
          <a:p>
            <a:r>
              <a:rPr lang="en-GB" sz="2400" dirty="0"/>
              <a:t>Lots of adjectives and expanded noun phrases! </a:t>
            </a:r>
            <a:r>
              <a:rPr lang="en-GB" sz="2400" b="1" dirty="0"/>
              <a:t>Instead of sad, use petrified, flabbergasted. </a:t>
            </a:r>
          </a:p>
          <a:p>
            <a:r>
              <a:rPr lang="en-GB" sz="2400" dirty="0"/>
              <a:t>Brackets for parenthesis to add more detail. </a:t>
            </a:r>
            <a:r>
              <a:rPr lang="en-GB" sz="2400" b="1" dirty="0"/>
              <a:t>‘The Queen sat shaking in fear at the top of Elizabeth Tower (the tallest tower in London).’</a:t>
            </a:r>
          </a:p>
          <a:p>
            <a:r>
              <a:rPr lang="en-GB" sz="2400" dirty="0"/>
              <a:t>Subordinating conjunctions </a:t>
            </a:r>
            <a:r>
              <a:rPr lang="en-GB" sz="2400" b="1" dirty="0"/>
              <a:t>e.g. although, since, until, unless, even though. </a:t>
            </a:r>
          </a:p>
          <a:p>
            <a:r>
              <a:rPr lang="en-GB" sz="2400" dirty="0"/>
              <a:t>Fronted adverbials at the start of your sentences – </a:t>
            </a:r>
            <a:r>
              <a:rPr lang="en-GB" sz="2400" b="1" dirty="0"/>
              <a:t>remember the comma!</a:t>
            </a:r>
            <a:endParaRPr lang="en-GB" sz="24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27544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8EB39-9AB0-4921-BCE5-ECE8162C1F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en-GB" sz="6000" u="sng" dirty="0">
                <a:solidFill>
                  <a:schemeClr val="accent5"/>
                </a:solidFill>
                <a:latin typeface="Twinkl" pitchFamily="2" charset="0"/>
              </a:rPr>
              <a:t>To help: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0A27F79-E16D-4662-99D0-0CC81FB12D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0216612"/>
              </p:ext>
            </p:extLst>
          </p:nvPr>
        </p:nvGraphicFramePr>
        <p:xfrm>
          <a:off x="5093208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504126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6FF76B9-219D-4469-AF87-0236D2903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B88BD78-87E1-424D-B479-C37D8E41B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0964637" y="2358"/>
            <a:ext cx="1876653" cy="1766008"/>
            <a:chOff x="-648769" y="2358"/>
            <a:chExt cx="1876653" cy="1766008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05EB894-9410-4B20-95E4-7A25101AB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-415188" y="-231223"/>
              <a:ext cx="1409491" cy="1876653"/>
            </a:xfrm>
            <a:custGeom>
              <a:avLst/>
              <a:gdLst>
                <a:gd name="connsiteX0" fmla="*/ 0 w 1409491"/>
                <a:gd name="connsiteY0" fmla="*/ 643075 h 1876653"/>
                <a:gd name="connsiteX1" fmla="*/ 643075 w 1409491"/>
                <a:gd name="connsiteY1" fmla="*/ 0 h 1876653"/>
                <a:gd name="connsiteX2" fmla="*/ 1409491 w 1409491"/>
                <a:gd name="connsiteY2" fmla="*/ 0 h 1876653"/>
                <a:gd name="connsiteX3" fmla="*/ 1409491 w 1409491"/>
                <a:gd name="connsiteY3" fmla="*/ 1876653 h 1876653"/>
                <a:gd name="connsiteX4" fmla="*/ 1233578 w 1409491"/>
                <a:gd name="connsiteY4" fmla="*/ 1876653 h 1876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491" h="1876653">
                  <a:moveTo>
                    <a:pt x="0" y="643075"/>
                  </a:moveTo>
                  <a:lnTo>
                    <a:pt x="643075" y="0"/>
                  </a:lnTo>
                  <a:lnTo>
                    <a:pt x="1409491" y="0"/>
                  </a:lnTo>
                  <a:lnTo>
                    <a:pt x="1409491" y="1876653"/>
                  </a:lnTo>
                  <a:lnTo>
                    <a:pt x="1233578" y="1876653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66E38B6-B050-4340-8E8F-3A971DADC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301285" y="128278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3719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633C5E46-DAC5-4661-9C87-22B08E2A5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43436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65567EA-13CA-4656-8360-FC1115ECBF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0844" y="236898"/>
            <a:ext cx="9120292" cy="6384204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807839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773</Words>
  <Application>Microsoft Office PowerPoint</Application>
  <PresentationFormat>Widescreen</PresentationFormat>
  <Paragraphs>47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Twinkl</vt:lpstr>
      <vt:lpstr>Office Theme</vt:lpstr>
      <vt:lpstr>Wednesday 2nd March</vt:lpstr>
      <vt:lpstr>The Beast of Buckingham Palace</vt:lpstr>
      <vt:lpstr>Your task:</vt:lpstr>
      <vt:lpstr>The Houses of Parliament: what is it?</vt:lpstr>
      <vt:lpstr>Story ideas:</vt:lpstr>
      <vt:lpstr>Planning stage:</vt:lpstr>
      <vt:lpstr>Include:</vt:lpstr>
      <vt:lpstr>To help: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Wednesday 2nd March</dc:title>
  <dc:creator>kate Brunton</dc:creator>
  <cp:lastModifiedBy>kate Brunton</cp:lastModifiedBy>
  <cp:revision>1</cp:revision>
  <dcterms:created xsi:type="dcterms:W3CDTF">2022-03-01T08:57:19Z</dcterms:created>
  <dcterms:modified xsi:type="dcterms:W3CDTF">2022-03-01T10:39:15Z</dcterms:modified>
</cp:coreProperties>
</file>