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0B658C7-F4DE-F50C-2535-86A7055DD365}" v="13" dt="2020-11-09T12:04:09.671"/>
    <p1510:client id="{79C57791-6D85-43CC-A044-B10B3168E5CC}" v="1" dt="2020-11-08T16:57:55.910"/>
    <p1510:client id="{AC15C59E-C9D5-B972-BBEB-FF7EE440387C}" v="4" dt="2020-11-08T18:02:29.904"/>
    <p1510:client id="{B67E05F1-F178-DB58-8DB2-34EAD7D155EB}" v="9" dt="2020-11-09T08:02:58.8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n Neville" userId="S::bneville@ryeprimary.co.uk::640c8c98-081a-4273-8560-82cc0c388080" providerId="AD" clId="Web-{50B658C7-F4DE-F50C-2535-86A7055DD365}"/>
    <pc:docChg chg="modSld">
      <pc:chgData name="Ben Neville" userId="S::bneville@ryeprimary.co.uk::640c8c98-081a-4273-8560-82cc0c388080" providerId="AD" clId="Web-{50B658C7-F4DE-F50C-2535-86A7055DD365}" dt="2020-11-09T12:04:09.671" v="12"/>
      <pc:docMkLst>
        <pc:docMk/>
      </pc:docMkLst>
      <pc:sldChg chg="modSp">
        <pc:chgData name="Ben Neville" userId="S::bneville@ryeprimary.co.uk::640c8c98-081a-4273-8560-82cc0c388080" providerId="AD" clId="Web-{50B658C7-F4DE-F50C-2535-86A7055DD365}" dt="2020-11-09T11:11:10.593" v="6" actId="14100"/>
        <pc:sldMkLst>
          <pc:docMk/>
          <pc:sldMk cId="4216763225" sldId="257"/>
        </pc:sldMkLst>
        <pc:picChg chg="mod">
          <ac:chgData name="Ben Neville" userId="S::bneville@ryeprimary.co.uk::640c8c98-081a-4273-8560-82cc0c388080" providerId="AD" clId="Web-{50B658C7-F4DE-F50C-2535-86A7055DD365}" dt="2020-11-09T11:11:10.593" v="6" actId="14100"/>
          <ac:picMkLst>
            <pc:docMk/>
            <pc:sldMk cId="4216763225" sldId="257"/>
            <ac:picMk id="4" creationId="{00000000-0000-0000-0000-000000000000}"/>
          </ac:picMkLst>
        </pc:picChg>
      </pc:sldChg>
      <pc:sldChg chg="modSp">
        <pc:chgData name="Ben Neville" userId="S::bneville@ryeprimary.co.uk::640c8c98-081a-4273-8560-82cc0c388080" providerId="AD" clId="Web-{50B658C7-F4DE-F50C-2535-86A7055DD365}" dt="2020-11-09T11:19:50.546" v="8" actId="1076"/>
        <pc:sldMkLst>
          <pc:docMk/>
          <pc:sldMk cId="3560952934" sldId="259"/>
        </pc:sldMkLst>
        <pc:spChg chg="mod">
          <ac:chgData name="Ben Neville" userId="S::bneville@ryeprimary.co.uk::640c8c98-081a-4273-8560-82cc0c388080" providerId="AD" clId="Web-{50B658C7-F4DE-F50C-2535-86A7055DD365}" dt="2020-11-09T11:19:50.546" v="8" actId="1076"/>
          <ac:spMkLst>
            <pc:docMk/>
            <pc:sldMk cId="3560952934" sldId="259"/>
            <ac:spMk id="4" creationId="{00000000-0000-0000-0000-000000000000}"/>
          </ac:spMkLst>
        </pc:spChg>
      </pc:sldChg>
      <pc:sldChg chg="modSp">
        <pc:chgData name="Ben Neville" userId="S::bneville@ryeprimary.co.uk::640c8c98-081a-4273-8560-82cc0c388080" providerId="AD" clId="Web-{50B658C7-F4DE-F50C-2535-86A7055DD365}" dt="2020-11-09T11:45:51.482" v="9" actId="1076"/>
        <pc:sldMkLst>
          <pc:docMk/>
          <pc:sldMk cId="504333313" sldId="264"/>
        </pc:sldMkLst>
        <pc:spChg chg="mod">
          <ac:chgData name="Ben Neville" userId="S::bneville@ryeprimary.co.uk::640c8c98-081a-4273-8560-82cc0c388080" providerId="AD" clId="Web-{50B658C7-F4DE-F50C-2535-86A7055DD365}" dt="2020-11-09T11:45:51.482" v="9" actId="1076"/>
          <ac:spMkLst>
            <pc:docMk/>
            <pc:sldMk cId="504333313" sldId="264"/>
            <ac:spMk id="4" creationId="{00000000-0000-0000-0000-000000000000}"/>
          </ac:spMkLst>
        </pc:spChg>
      </pc:sldChg>
      <pc:sldChg chg="modSp">
        <pc:chgData name="Ben Neville" userId="S::bneville@ryeprimary.co.uk::640c8c98-081a-4273-8560-82cc0c388080" providerId="AD" clId="Web-{50B658C7-F4DE-F50C-2535-86A7055DD365}" dt="2020-11-09T11:59:09.654" v="11" actId="1076"/>
        <pc:sldMkLst>
          <pc:docMk/>
          <pc:sldMk cId="1598859904" sldId="266"/>
        </pc:sldMkLst>
        <pc:spChg chg="mod">
          <ac:chgData name="Ben Neville" userId="S::bneville@ryeprimary.co.uk::640c8c98-081a-4273-8560-82cc0c388080" providerId="AD" clId="Web-{50B658C7-F4DE-F50C-2535-86A7055DD365}" dt="2020-11-09T11:59:09.654" v="11" actId="1076"/>
          <ac:spMkLst>
            <pc:docMk/>
            <pc:sldMk cId="1598859904" sldId="266"/>
            <ac:spMk id="4" creationId="{00000000-0000-0000-0000-000000000000}"/>
          </ac:spMkLst>
        </pc:spChg>
      </pc:sldChg>
      <pc:sldChg chg="delSp">
        <pc:chgData name="Ben Neville" userId="S::bneville@ryeprimary.co.uk::640c8c98-081a-4273-8560-82cc0c388080" providerId="AD" clId="Web-{50B658C7-F4DE-F50C-2535-86A7055DD365}" dt="2020-11-09T12:04:09.671" v="12"/>
        <pc:sldMkLst>
          <pc:docMk/>
          <pc:sldMk cId="729360579" sldId="267"/>
        </pc:sldMkLst>
        <pc:spChg chg="del">
          <ac:chgData name="Ben Neville" userId="S::bneville@ryeprimary.co.uk::640c8c98-081a-4273-8560-82cc0c388080" providerId="AD" clId="Web-{50B658C7-F4DE-F50C-2535-86A7055DD365}" dt="2020-11-09T12:04:09.671" v="12"/>
          <ac:spMkLst>
            <pc:docMk/>
            <pc:sldMk cId="729360579" sldId="267"/>
            <ac:spMk id="4" creationId="{00000000-0000-0000-0000-000000000000}"/>
          </ac:spMkLst>
        </pc:spChg>
      </pc:sldChg>
    </pc:docChg>
  </pc:docChgLst>
  <pc:docChgLst>
    <pc:chgData name="Trisha Banks" userId="S::tbanks@ryeprimary.co.uk::4d36bd70-ef7a-4647-b079-ab563e0911f3" providerId="AD" clId="Web-{B67E05F1-F178-DB58-8DB2-34EAD7D155EB}"/>
    <pc:docChg chg="modSld">
      <pc:chgData name="Trisha Banks" userId="S::tbanks@ryeprimary.co.uk::4d36bd70-ef7a-4647-b079-ab563e0911f3" providerId="AD" clId="Web-{B67E05F1-F178-DB58-8DB2-34EAD7D155EB}" dt="2020-11-09T08:02:58.898" v="9" actId="20577"/>
      <pc:docMkLst>
        <pc:docMk/>
      </pc:docMkLst>
      <pc:sldChg chg="modSp">
        <pc:chgData name="Trisha Banks" userId="S::tbanks@ryeprimary.co.uk::4d36bd70-ef7a-4647-b079-ab563e0911f3" providerId="AD" clId="Web-{B67E05F1-F178-DB58-8DB2-34EAD7D155EB}" dt="2020-11-09T08:02:58.882" v="8" actId="20577"/>
        <pc:sldMkLst>
          <pc:docMk/>
          <pc:sldMk cId="2558958978" sldId="256"/>
        </pc:sldMkLst>
        <pc:spChg chg="mod">
          <ac:chgData name="Trisha Banks" userId="S::tbanks@ryeprimary.co.uk::4d36bd70-ef7a-4647-b079-ab563e0911f3" providerId="AD" clId="Web-{B67E05F1-F178-DB58-8DB2-34EAD7D155EB}" dt="2020-11-09T08:02:58.882" v="8" actId="20577"/>
          <ac:spMkLst>
            <pc:docMk/>
            <pc:sldMk cId="2558958978" sldId="256"/>
            <ac:spMk id="3" creationId="{00000000-0000-0000-0000-000000000000}"/>
          </ac:spMkLst>
        </pc:spChg>
      </pc:sldChg>
    </pc:docChg>
  </pc:docChgLst>
  <pc:docChgLst>
    <pc:chgData name="Ben Neville" userId="S::bneville@ryeprimary.co.uk::640c8c98-081a-4273-8560-82cc0c388080" providerId="AD" clId="Web-{79C57791-6D85-43CC-A044-B10B3168E5CC}"/>
    <pc:docChg chg="modSld">
      <pc:chgData name="Ben Neville" userId="S::bneville@ryeprimary.co.uk::640c8c98-081a-4273-8560-82cc0c388080" providerId="AD" clId="Web-{79C57791-6D85-43CC-A044-B10B3168E5CC}" dt="2020-11-08T16:57:55.910" v="0" actId="1076"/>
      <pc:docMkLst>
        <pc:docMk/>
      </pc:docMkLst>
      <pc:sldChg chg="modSp">
        <pc:chgData name="Ben Neville" userId="S::bneville@ryeprimary.co.uk::640c8c98-081a-4273-8560-82cc0c388080" providerId="AD" clId="Web-{79C57791-6D85-43CC-A044-B10B3168E5CC}" dt="2020-11-08T16:57:55.910" v="0" actId="1076"/>
        <pc:sldMkLst>
          <pc:docMk/>
          <pc:sldMk cId="1598859904" sldId="266"/>
        </pc:sldMkLst>
        <pc:spChg chg="mod">
          <ac:chgData name="Ben Neville" userId="S::bneville@ryeprimary.co.uk::640c8c98-081a-4273-8560-82cc0c388080" providerId="AD" clId="Web-{79C57791-6D85-43CC-A044-B10B3168E5CC}" dt="2020-11-08T16:57:55.910" v="0" actId="1076"/>
          <ac:spMkLst>
            <pc:docMk/>
            <pc:sldMk cId="1598859904" sldId="266"/>
            <ac:spMk id="4" creationId="{00000000-0000-0000-0000-000000000000}"/>
          </ac:spMkLst>
        </pc:spChg>
      </pc:sldChg>
    </pc:docChg>
  </pc:docChgLst>
  <pc:docChgLst>
    <pc:chgData name="Simon Thomas" userId="S::sthomas@ryeprimary.co.uk::e23b8174-f099-4fd3-80aa-8b8009e61873" providerId="AD" clId="Web-{AC15C59E-C9D5-B972-BBEB-FF7EE440387C}"/>
    <pc:docChg chg="modSld">
      <pc:chgData name="Simon Thomas" userId="S::sthomas@ryeprimary.co.uk::e23b8174-f099-4fd3-80aa-8b8009e61873" providerId="AD" clId="Web-{AC15C59E-C9D5-B972-BBEB-FF7EE440387C}" dt="2020-11-08T18:02:01.013" v="2" actId="20577"/>
      <pc:docMkLst>
        <pc:docMk/>
      </pc:docMkLst>
      <pc:sldChg chg="modSp">
        <pc:chgData name="Simon Thomas" userId="S::sthomas@ryeprimary.co.uk::e23b8174-f099-4fd3-80aa-8b8009e61873" providerId="AD" clId="Web-{AC15C59E-C9D5-B972-BBEB-FF7EE440387C}" dt="2020-11-08T18:01:58.278" v="0" actId="20577"/>
        <pc:sldMkLst>
          <pc:docMk/>
          <pc:sldMk cId="2558958978" sldId="256"/>
        </pc:sldMkLst>
        <pc:spChg chg="mod">
          <ac:chgData name="Simon Thomas" userId="S::sthomas@ryeprimary.co.uk::e23b8174-f099-4fd3-80aa-8b8009e61873" providerId="AD" clId="Web-{AC15C59E-C9D5-B972-BBEB-FF7EE440387C}" dt="2020-11-08T18:01:58.278" v="0" actId="20577"/>
          <ac:spMkLst>
            <pc:docMk/>
            <pc:sldMk cId="2558958978" sldId="256"/>
            <ac:spMk id="3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E3C0F-549C-4D97-9ECE-FBF629356FB1}" type="datetimeFigureOut">
              <a:rPr lang="en-GB" smtClean="0"/>
              <a:t>09/11/2020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2FCA7-3DE6-4AD3-81E3-AB3D0F6388C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E3C0F-549C-4D97-9ECE-FBF629356FB1}" type="datetimeFigureOut">
              <a:rPr lang="en-GB" smtClean="0"/>
              <a:t>09/11/2020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2FCA7-3DE6-4AD3-81E3-AB3D0F6388C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E3C0F-549C-4D97-9ECE-FBF629356FB1}" type="datetimeFigureOut">
              <a:rPr lang="en-GB" smtClean="0"/>
              <a:t>09/11/2020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2FCA7-3DE6-4AD3-81E3-AB3D0F6388C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E3C0F-549C-4D97-9ECE-FBF629356FB1}" type="datetimeFigureOut">
              <a:rPr lang="en-GB" smtClean="0"/>
              <a:t>09/11/2020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2FCA7-3DE6-4AD3-81E3-AB3D0F6388C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E3C0F-549C-4D97-9ECE-FBF629356FB1}" type="datetimeFigureOut">
              <a:rPr lang="en-GB" smtClean="0"/>
              <a:t>09/11/2020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2FCA7-3DE6-4AD3-81E3-AB3D0F6388C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E3C0F-549C-4D97-9ECE-FBF629356FB1}" type="datetimeFigureOut">
              <a:rPr lang="en-GB" smtClean="0"/>
              <a:t>09/11/2020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2FCA7-3DE6-4AD3-81E3-AB3D0F6388C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E3C0F-549C-4D97-9ECE-FBF629356FB1}" type="datetimeFigureOut">
              <a:rPr lang="en-GB" smtClean="0"/>
              <a:t>09/11/2020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2FCA7-3DE6-4AD3-81E3-AB3D0F6388C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E3C0F-549C-4D97-9ECE-FBF629356FB1}" type="datetimeFigureOut">
              <a:rPr lang="en-GB" smtClean="0"/>
              <a:t>09/11/2020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2FCA7-3DE6-4AD3-81E3-AB3D0F6388C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E3C0F-549C-4D97-9ECE-FBF629356FB1}" type="datetimeFigureOut">
              <a:rPr lang="en-GB" smtClean="0"/>
              <a:t>09/11/2020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2FCA7-3DE6-4AD3-81E3-AB3D0F6388C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E3C0F-549C-4D97-9ECE-FBF629356FB1}" type="datetimeFigureOut">
              <a:rPr lang="en-GB" smtClean="0"/>
              <a:t>09/11/2020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2FCA7-3DE6-4AD3-81E3-AB3D0F6388C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E3C0F-549C-4D97-9ECE-FBF629356FB1}" type="datetimeFigureOut">
              <a:rPr lang="en-GB" smtClean="0"/>
              <a:t>09/11/2020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2FCA7-3DE6-4AD3-81E3-AB3D0F6388C1}" type="slidenum">
              <a:rPr lang="en-GB" smtClean="0"/>
              <a:t>‹#›</a:t>
            </a:fld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D6E3C0F-549C-4D97-9ECE-FBF629356FB1}" type="datetimeFigureOut">
              <a:rPr lang="en-GB" smtClean="0"/>
              <a:t>09/11/2020</a:t>
            </a:fld>
            <a:endParaRPr lang="en-GB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F8C2FCA7-3DE6-4AD3-81E3-AB3D0F6388C1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https://www.google.com/url?sa=i&amp;url=https://www.telegraph.co.uk/food-and-drink/features/amazing-historic-kitchens-to-visit-so-you-can-pretend-youre-in-d/osborne-house-isle-of-wight/&amp;psig=AOvVaw1UEq9GK1N6YDJLv1DfZe9n&amp;ust=1597240820553000&amp;source=images&amp;cd=vfe&amp;ved=0CAIQjRxqFwoTCKj61fGnk-sCFQAAAAAdAAAAABAK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https://www.google.com/url?sa=i&amp;url=https://www.telegraph.co.uk/food-and-drink/features/amazing-historic-kitchens-to-visit-so-you-can-pretend-youre-in-d/osborne-house-isle-of-wight/&amp;psig=AOvVaw1UEq9GK1N6YDJLv1DfZe9n&amp;ust=1597240820553000&amp;source=images&amp;cd=vfe&amp;ved=0CAIQjRxqFwoTCKj61fGnk-sCFQAAAAAdAAAAABAK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3200" dirty="0">
                <a:latin typeface="XCCW Joined 1a" panose="03050602040000000000" pitchFamily="66" charset="0"/>
              </a:rPr>
              <a:t>Monday 9</a:t>
            </a:r>
            <a:r>
              <a:rPr lang="en-GB" sz="3200" baseline="30000" dirty="0">
                <a:latin typeface="XCCW Joined 1a" panose="03050602040000000000" pitchFamily="66" charset="0"/>
              </a:rPr>
              <a:t>th</a:t>
            </a:r>
            <a:r>
              <a:rPr lang="en-GB" sz="3200" dirty="0">
                <a:latin typeface="XCCW Joined 1a" panose="03050602040000000000" pitchFamily="66" charset="0"/>
              </a:rPr>
              <a:t> November 2020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vert="horz" lIns="182880" tIns="0" rIns="91440" bIns="45720" anchor="t">
            <a:normAutofit fontScale="70000" lnSpcReduction="20000"/>
          </a:bodyPr>
          <a:lstStyle/>
          <a:p>
            <a:pPr marL="36195"/>
            <a:endParaRPr lang="en-GB" dirty="0">
              <a:ea typeface="Verdana"/>
              <a:cs typeface="Verdana"/>
            </a:endParaRPr>
          </a:p>
          <a:p>
            <a:pPr marL="0"/>
            <a:r>
              <a:rPr lang="en-GB" dirty="0"/>
              <a:t>LI: </a:t>
            </a:r>
            <a:r>
              <a:rPr lang="en-GB" dirty="0">
                <a:ea typeface="+mn-lt"/>
                <a:cs typeface="+mn-lt"/>
              </a:rPr>
              <a:t>Y5 – draft and write by selecting appropriate grammar and vocabulary. </a:t>
            </a:r>
            <a:endParaRPr lang="en-GB"/>
          </a:p>
          <a:p>
            <a:pPr marL="36195"/>
            <a:r>
              <a:rPr lang="en-GB" dirty="0">
                <a:ea typeface="+mn-lt"/>
                <a:cs typeface="+mn-lt"/>
              </a:rPr>
              <a:t>Y6 – draft and write by selecting appropriate grammar and vocabulary understanding how such choices can change and enhance meaning.­­­­­­ </a:t>
            </a:r>
            <a:endParaRPr lang="en-GB">
              <a:ea typeface="Verdana"/>
              <a:cs typeface="Verdana"/>
            </a:endParaRPr>
          </a:p>
          <a:p>
            <a:pPr marL="36195"/>
            <a:endParaRPr lang="en-GB" dirty="0">
              <a:ea typeface="Verdana"/>
              <a:cs typeface="Verdana"/>
            </a:endParaRPr>
          </a:p>
          <a:p>
            <a:pPr marL="36195"/>
            <a:endParaRPr lang="en-GB" dirty="0">
              <a:ea typeface="Verdana"/>
              <a:cs typeface="Verdana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000000-0008-0000-0600-00005700000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4423909"/>
            <a:ext cx="1518076" cy="145686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461976"/>
            <a:ext cx="1380728" cy="1380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4641964"/>
            <a:ext cx="1080120" cy="1020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9589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GB" dirty="0"/>
          </a:p>
          <a:p>
            <a:r>
              <a:rPr lang="en-GB" dirty="0"/>
              <a:t>      Your turn!</a:t>
            </a:r>
          </a:p>
          <a:p>
            <a:r>
              <a:rPr lang="en-GB" dirty="0"/>
              <a:t>Write a sentence about Lizzie kneading the dough, including details about how it felt in her hands. </a:t>
            </a:r>
          </a:p>
          <a:p>
            <a:endParaRPr lang="en-GB" dirty="0"/>
          </a:p>
          <a:p>
            <a:r>
              <a:rPr lang="en-GB" dirty="0"/>
              <a:t>Challenge- deepen the moment and include a simile.</a:t>
            </a:r>
          </a:p>
          <a:p>
            <a:r>
              <a:rPr lang="en-GB" dirty="0"/>
              <a:t>Her hands pummelled the dough relentlessly like the pistons on a steam train.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12328"/>
            <a:ext cx="1517650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07130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2700" dirty="0">
                <a:latin typeface="XCCW Joined 1a" panose="03050602040000000000" pitchFamily="66" charset="0"/>
              </a:rPr>
              <a:t>CHOT Relieved, scheming, hopeful, pleased. Identify positive and negative ideas. 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>
                <a:latin typeface="XCCW Joined 1a" panose="03050602040000000000" pitchFamily="66" charset="0"/>
              </a:rPr>
              <a:t>Rosie says “My dough’s like a </a:t>
            </a:r>
            <a:br>
              <a:rPr lang="en-GB" dirty="0">
                <a:latin typeface="XCCW Joined 1a" panose="03050602040000000000" pitchFamily="66" charset="0"/>
              </a:rPr>
            </a:br>
            <a:r>
              <a:rPr lang="en-GB" dirty="0">
                <a:latin typeface="XCCW Joined 1a" panose="03050602040000000000" pitchFamily="66" charset="0"/>
              </a:rPr>
              <a:t>boulder”. How might she feel about having a helper in the kitchen to make the bread? </a:t>
            </a:r>
          </a:p>
          <a:p>
            <a:endParaRPr lang="en-GB" dirty="0">
              <a:latin typeface="XCCW Joined 1a" panose="03050602040000000000" pitchFamily="66" charset="0"/>
            </a:endParaRPr>
          </a:p>
          <a:p>
            <a:endParaRPr lang="en-GB" dirty="0">
              <a:latin typeface="XCCW Joined 1a" panose="03050602040000000000" pitchFamily="66" charset="0"/>
            </a:endParaRPr>
          </a:p>
          <a:p>
            <a:endParaRPr lang="en-GB" dirty="0">
              <a:latin typeface="XCCW Joined 1a" panose="03050602040000000000" pitchFamily="66" charset="0"/>
            </a:endParaRPr>
          </a:p>
          <a:p>
            <a:endParaRPr lang="en-GB" dirty="0">
              <a:latin typeface="XCCW Joined 1a" panose="03050602040000000000" pitchFamily="66" charset="0"/>
            </a:endParaRPr>
          </a:p>
          <a:p>
            <a:r>
              <a:rPr lang="en-GB" dirty="0">
                <a:latin typeface="XCCW Joined 1a" panose="03050602040000000000" pitchFamily="66" charset="0"/>
              </a:rPr>
              <a:t>Teacher notes: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470251" y="4513213"/>
            <a:ext cx="8064896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000000-0008-0000-0700-00005300000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1619" y="3284985"/>
            <a:ext cx="1667173" cy="1453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8599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>
                <a:latin typeface="XCCW Joined 1a" panose="03050602040000000000" pitchFamily="66" charset="0"/>
              </a:rPr>
              <a:t>Rosie narrowed her eyes thoughtfully. This girl could prove very useful. (Positive intent) </a:t>
            </a:r>
          </a:p>
          <a:p>
            <a:endParaRPr lang="en-GB" dirty="0">
              <a:latin typeface="XCCW Joined 1a" panose="03050602040000000000" pitchFamily="66" charset="0"/>
            </a:endParaRPr>
          </a:p>
          <a:p>
            <a:r>
              <a:rPr lang="en-GB" dirty="0">
                <a:latin typeface="XCCW Joined 1a" panose="03050602040000000000" pitchFamily="66" charset="0"/>
              </a:rPr>
              <a:t>Decide whether Rosie would have positive or negative intent at the thought of having more help in the kitchen (you can choose either). Then share write a sentence describing her inner thoughts.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000000-0008-0000-0700-00005300000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869160"/>
            <a:ext cx="1667173" cy="1453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3605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latin typeface="XCCW Joined 1a" panose="03050602040000000000" pitchFamily="66" charset="0"/>
              </a:rPr>
              <a:t>Decide if Rosie has </a:t>
            </a:r>
            <a:br>
              <a:rPr lang="en-GB" dirty="0">
                <a:latin typeface="XCCW Joined 1a" panose="03050602040000000000" pitchFamily="66" charset="0"/>
              </a:rPr>
            </a:br>
            <a:r>
              <a:rPr lang="en-GB" dirty="0">
                <a:latin typeface="XCCW Joined 1a" panose="03050602040000000000" pitchFamily="66" charset="0"/>
              </a:rPr>
              <a:t>positive or negative intent </a:t>
            </a:r>
            <a:br>
              <a:rPr lang="en-GB" dirty="0">
                <a:latin typeface="XCCW Joined 1a" panose="03050602040000000000" pitchFamily="66" charset="0"/>
              </a:rPr>
            </a:br>
            <a:r>
              <a:rPr lang="en-GB" dirty="0">
                <a:latin typeface="XCCW Joined 1a" panose="03050602040000000000" pitchFamily="66" charset="0"/>
              </a:rPr>
              <a:t>and then write a sentence describing her inner thoughts.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000000-0008-0000-0700-00005300000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212976"/>
            <a:ext cx="1667173" cy="1453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619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latin typeface="XCCW Joined 1a" panose="03050602040000000000" pitchFamily="66" charset="0"/>
              </a:rPr>
              <a:t>A Victorian Kitchen. What Can you see?</a:t>
            </a:r>
          </a:p>
        </p:txBody>
      </p:sp>
      <p:pic>
        <p:nvPicPr>
          <p:cNvPr id="4" name="Content Placeholder 3" descr="Osborne House, Isle of Wight | Amazing historic kitchens to visit ...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133" y="462955"/>
            <a:ext cx="8681367" cy="4675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7632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XCCW Joined 1a" panose="03050602040000000000" pitchFamily="66" charset="0"/>
              </a:rPr>
              <a:t>Useful vocabulary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842864"/>
          </a:xfrm>
        </p:spPr>
        <p:txBody>
          <a:bodyPr>
            <a:normAutofit fontScale="92500" lnSpcReduction="10000"/>
          </a:bodyPr>
          <a:lstStyle/>
          <a:p>
            <a:r>
              <a:rPr lang="en-GB" dirty="0">
                <a:latin typeface="XCCW Joined 1a" panose="03050602040000000000" pitchFamily="66" charset="0"/>
              </a:rPr>
              <a:t>Dresser</a:t>
            </a:r>
          </a:p>
          <a:p>
            <a:r>
              <a:rPr lang="en-GB" dirty="0">
                <a:latin typeface="XCCW Joined 1a" panose="03050602040000000000" pitchFamily="66" charset="0"/>
              </a:rPr>
              <a:t>Wood fire</a:t>
            </a:r>
          </a:p>
          <a:p>
            <a:r>
              <a:rPr lang="en-GB" dirty="0">
                <a:latin typeface="XCCW Joined 1a" panose="03050602040000000000" pitchFamily="66" charset="0"/>
              </a:rPr>
              <a:t>Wall Tiles</a:t>
            </a:r>
          </a:p>
          <a:p>
            <a:r>
              <a:rPr lang="en-GB" dirty="0">
                <a:latin typeface="XCCW Joined 1a" panose="03050602040000000000" pitchFamily="66" charset="0"/>
              </a:rPr>
              <a:t>Stone Floor tiles</a:t>
            </a:r>
          </a:p>
          <a:p>
            <a:r>
              <a:rPr lang="en-GB" dirty="0">
                <a:latin typeface="XCCW Joined 1a" panose="03050602040000000000" pitchFamily="66" charset="0"/>
              </a:rPr>
              <a:t>Range</a:t>
            </a:r>
          </a:p>
          <a:p>
            <a:r>
              <a:rPr lang="en-GB" dirty="0">
                <a:latin typeface="XCCW Joined 1a" panose="03050602040000000000" pitchFamily="66" charset="0"/>
              </a:rPr>
              <a:t>Chimney</a:t>
            </a:r>
          </a:p>
          <a:p>
            <a:r>
              <a:rPr lang="en-GB" dirty="0">
                <a:latin typeface="XCCW Joined 1a" panose="03050602040000000000" pitchFamily="66" charset="0"/>
              </a:rPr>
              <a:t>Copper pots and pans</a:t>
            </a:r>
          </a:p>
          <a:p>
            <a:r>
              <a:rPr lang="en-GB" dirty="0">
                <a:latin typeface="XCCW Joined 1a" panose="03050602040000000000" pitchFamily="66" charset="0"/>
              </a:rPr>
              <a:t>Copper Kettle</a:t>
            </a:r>
          </a:p>
          <a:p>
            <a:r>
              <a:rPr lang="en-GB" dirty="0">
                <a:latin typeface="XCCW Joined 1a" panose="03050602040000000000" pitchFamily="66" charset="0"/>
              </a:rPr>
              <a:t>Weighing scales</a:t>
            </a:r>
          </a:p>
          <a:p>
            <a:r>
              <a:rPr lang="en-GB" dirty="0">
                <a:latin typeface="XCCW Joined 1a" panose="03050602040000000000" pitchFamily="66" charset="0"/>
              </a:rPr>
              <a:t>Jelly moulds</a:t>
            </a:r>
          </a:p>
          <a:p>
            <a:r>
              <a:rPr lang="en-GB" dirty="0">
                <a:latin typeface="XCCW Joined 1a" panose="03050602040000000000" pitchFamily="66" charset="0"/>
              </a:rPr>
              <a:t>Large saucepan</a:t>
            </a:r>
          </a:p>
          <a:p>
            <a:r>
              <a:rPr lang="en-GB" dirty="0">
                <a:latin typeface="XCCW Joined 1a" panose="03050602040000000000" pitchFamily="66" charset="0"/>
              </a:rPr>
              <a:t>Iron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>
                <a:latin typeface="XCCW Joined 1a" panose="03050602040000000000" pitchFamily="66" charset="0"/>
              </a:rPr>
              <a:t>What can’t you see?</a:t>
            </a:r>
          </a:p>
          <a:p>
            <a:r>
              <a:rPr lang="en-GB" dirty="0">
                <a:latin typeface="XCCW Joined 1a" panose="03050602040000000000" pitchFamily="66" charset="0"/>
              </a:rPr>
              <a:t>Fridge</a:t>
            </a:r>
          </a:p>
          <a:p>
            <a:r>
              <a:rPr lang="en-GB" dirty="0">
                <a:latin typeface="XCCW Joined 1a" panose="03050602040000000000" pitchFamily="66" charset="0"/>
              </a:rPr>
              <a:t>Freezer</a:t>
            </a:r>
          </a:p>
          <a:p>
            <a:r>
              <a:rPr lang="en-GB" dirty="0">
                <a:latin typeface="XCCW Joined 1a" panose="03050602040000000000" pitchFamily="66" charset="0"/>
              </a:rPr>
              <a:t>Oven</a:t>
            </a:r>
          </a:p>
          <a:p>
            <a:r>
              <a:rPr lang="en-GB" dirty="0">
                <a:latin typeface="XCCW Joined 1a" panose="03050602040000000000" pitchFamily="66" charset="0"/>
              </a:rPr>
              <a:t>Microwave</a:t>
            </a:r>
          </a:p>
          <a:p>
            <a:r>
              <a:rPr lang="en-GB" dirty="0">
                <a:latin typeface="XCCW Joined 1a" panose="03050602040000000000" pitchFamily="66" charset="0"/>
              </a:rPr>
              <a:t>Fitted cupboards</a:t>
            </a:r>
          </a:p>
          <a:p>
            <a:r>
              <a:rPr lang="en-GB" dirty="0">
                <a:latin typeface="XCCW Joined 1a" panose="03050602040000000000" pitchFamily="66" charset="0"/>
              </a:rPr>
              <a:t>Sink</a:t>
            </a:r>
          </a:p>
          <a:p>
            <a:endParaRPr lang="en-GB" dirty="0">
              <a:latin typeface="XCCW Joined 1a" panose="03050602040000000000" pitchFamily="66" charset="0"/>
            </a:endParaRPr>
          </a:p>
          <a:p>
            <a:r>
              <a:rPr lang="en-GB" dirty="0">
                <a:latin typeface="XCCW Joined 1a" panose="03050602040000000000" pitchFamily="66" charset="0"/>
              </a:rPr>
              <a:t>Why not?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9205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XCCW Joined 1a" panose="03050602040000000000" pitchFamily="66" charset="0"/>
              </a:rPr>
              <a:t>Lens 1: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GB" dirty="0" err="1">
                <a:latin typeface="XCCW Joined 1a" panose="03050602040000000000" pitchFamily="66" charset="0"/>
              </a:rPr>
              <a:t>Chotting</a:t>
            </a:r>
            <a:endParaRPr lang="en-GB" dirty="0">
              <a:latin typeface="XCCW Joined 1a" panose="03050602040000000000" pitchFamily="66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GB" dirty="0" err="1">
                <a:latin typeface="XCCW Joined 1a" panose="03050602040000000000" pitchFamily="66" charset="0"/>
              </a:rPr>
              <a:t>Chot</a:t>
            </a:r>
            <a:r>
              <a:rPr lang="en-GB" dirty="0">
                <a:latin typeface="XCCW Joined 1a" panose="03050602040000000000" pitchFamily="66" charset="0"/>
              </a:rPr>
              <a:t> down what you can see.</a:t>
            </a:r>
          </a:p>
          <a:p>
            <a:r>
              <a:rPr lang="en-GB" dirty="0">
                <a:latin typeface="XCCW Joined 1a" panose="03050602040000000000" pitchFamily="66" charset="0"/>
              </a:rPr>
              <a:t>Use adjectives.</a:t>
            </a:r>
          </a:p>
          <a:p>
            <a:r>
              <a:rPr lang="en-GB" dirty="0">
                <a:latin typeface="XCCW Joined 1a" panose="03050602040000000000" pitchFamily="66" charset="0"/>
              </a:rPr>
              <a:t>Gleaming, copper pans.</a:t>
            </a:r>
          </a:p>
          <a:p>
            <a:r>
              <a:rPr lang="en-GB" dirty="0">
                <a:latin typeface="XCCW Joined 1a" panose="03050602040000000000" pitchFamily="66" charset="0"/>
              </a:rPr>
              <a:t>Sparkling, clean range.</a:t>
            </a:r>
          </a:p>
          <a:p>
            <a:endParaRPr lang="en-GB" dirty="0">
              <a:latin typeface="XCCW Joined 1a" panose="03050602040000000000" pitchFamily="66" charset="0"/>
            </a:endParaRPr>
          </a:p>
        </p:txBody>
      </p:sp>
      <p:pic>
        <p:nvPicPr>
          <p:cNvPr id="7" name="Content Placeholder 3" descr="Osborne House, Isle of Wight | Amazing historic kitchens to visit ...">
            <a:hlinkClick r:id="rId2"/>
          </p:cNvPr>
          <p:cNvPicPr>
            <a:picLocks noGrp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13" y="1340768"/>
            <a:ext cx="3819971" cy="3456384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150" y="5229200"/>
            <a:ext cx="1085850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92585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latin typeface="XCCW Joined 1a" panose="03050602040000000000" pitchFamily="66" charset="0"/>
              </a:rPr>
              <a:t>Share write a sentence to describe what Jim could see.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latin typeface="XCCW Joined 1a" panose="03050602040000000000" pitchFamily="66" charset="0"/>
              </a:rPr>
              <a:t>Jim looked around at the gleaming copper pans spread out along the dresser shelves. </a:t>
            </a:r>
          </a:p>
        </p:txBody>
      </p:sp>
      <p:sp>
        <p:nvSpPr>
          <p:cNvPr id="4" name="Rectangle 3"/>
          <p:cNvSpPr/>
          <p:nvPr/>
        </p:nvSpPr>
        <p:spPr>
          <a:xfrm>
            <a:off x="774626" y="1914947"/>
            <a:ext cx="7704856" cy="1512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717032"/>
            <a:ext cx="1085850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09529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99" y="4869160"/>
            <a:ext cx="8183880" cy="676656"/>
          </a:xfrm>
        </p:spPr>
        <p:txBody>
          <a:bodyPr>
            <a:normAutofit fontScale="90000"/>
          </a:bodyPr>
          <a:lstStyle/>
          <a:p>
            <a:r>
              <a:rPr lang="en-GB" dirty="0">
                <a:latin typeface="XCCW Joined 1a" panose="03050602040000000000" pitchFamily="66" charset="0"/>
              </a:rPr>
              <a:t>Challenge: Deepen </a:t>
            </a:r>
            <a:br>
              <a:rPr lang="en-GB" dirty="0">
                <a:latin typeface="XCCW Joined 1a" panose="03050602040000000000" pitchFamily="66" charset="0"/>
              </a:rPr>
            </a:br>
            <a:r>
              <a:rPr lang="en-GB" dirty="0">
                <a:latin typeface="XCCW Joined 1a" panose="03050602040000000000" pitchFamily="66" charset="0"/>
              </a:rPr>
              <a:t>the moment.</a:t>
            </a:r>
            <a:br>
              <a:rPr lang="en-GB" dirty="0">
                <a:latin typeface="XCCW Joined 1a" panose="03050602040000000000" pitchFamily="66" charset="0"/>
              </a:rPr>
            </a:b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484239" y="836712"/>
            <a:ext cx="7920880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>
                <a:latin typeface="XCCW Joined 1a" panose="03050602040000000000" pitchFamily="66" charset="0"/>
              </a:rPr>
              <a:t>Write a sentence to describe what Jim could see when he went inside of the </a:t>
            </a:r>
          </a:p>
          <a:p>
            <a:r>
              <a:rPr lang="en-GB" sz="3200" dirty="0">
                <a:latin typeface="XCCW Joined 1a" panose="03050602040000000000" pitchFamily="66" charset="0"/>
              </a:rPr>
              <a:t>kitchen using </a:t>
            </a:r>
          </a:p>
          <a:p>
            <a:r>
              <a:rPr lang="en-GB" sz="3200" dirty="0">
                <a:latin typeface="XCCW Joined 1a" panose="03050602040000000000" pitchFamily="66" charset="0"/>
              </a:rPr>
              <a:t>adjectives</a:t>
            </a:r>
            <a:r>
              <a:rPr lang="en-GB" dirty="0"/>
              <a:t>.</a:t>
            </a:r>
          </a:p>
          <a:p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824" y="1823900"/>
            <a:ext cx="2988295" cy="2706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150" y="5157192"/>
            <a:ext cx="1085850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72516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XCCW Joined 1a" panose="03050602040000000000" pitchFamily="66" charset="0"/>
              </a:rPr>
              <a:t>Lens 2: 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540" y="440669"/>
            <a:ext cx="2664296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04664"/>
            <a:ext cx="2878785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907" y="3068960"/>
            <a:ext cx="3180998" cy="2120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708920"/>
            <a:ext cx="3516213" cy="2258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0000000-0008-0000-0600-000057000000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4950730"/>
            <a:ext cx="1518076" cy="145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8557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u="sng" dirty="0"/>
              <a:t>Dough (feel and knead your dough)</a:t>
            </a:r>
            <a:br>
              <a:rPr lang="en-GB" dirty="0"/>
            </a:br>
            <a:r>
              <a:rPr lang="en-GB" dirty="0"/>
              <a:t>What does it feel like? </a:t>
            </a:r>
          </a:p>
          <a:p>
            <a:r>
              <a:rPr lang="en-GB" dirty="0" err="1"/>
              <a:t>Chot</a:t>
            </a:r>
            <a:r>
              <a:rPr lang="en-GB" dirty="0"/>
              <a:t> down words to describe how the dough feels.</a:t>
            </a:r>
          </a:p>
          <a:p>
            <a:r>
              <a:rPr lang="en-GB" dirty="0"/>
              <a:t> Smooth, squashy, soft, squidgy, sticky. </a:t>
            </a:r>
          </a:p>
          <a:p>
            <a:r>
              <a:rPr lang="en-GB" dirty="0"/>
              <a:t>Have any of you ever made bread? </a:t>
            </a:r>
          </a:p>
          <a:p>
            <a:r>
              <a:rPr lang="en-GB" dirty="0"/>
              <a:t>What happens when you knead bread dough?</a:t>
            </a:r>
          </a:p>
          <a:p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971600" y="2420888"/>
            <a:ext cx="7247300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405" y="3789040"/>
            <a:ext cx="5328592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653136"/>
            <a:ext cx="1517650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25923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latin typeface="XCCW Joined 1a" panose="03050602040000000000" pitchFamily="66" charset="0"/>
              </a:rPr>
              <a:t>Share write a sentence together to describe Lizzie making the bread. Remember to describe how the bread dough feels.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Lizzie kneaded the dough, sticky at first from the frothing yeast but growing smoother as her firm hands pummelled relentlessly.</a:t>
            </a:r>
          </a:p>
        </p:txBody>
      </p:sp>
      <p:sp>
        <p:nvSpPr>
          <p:cNvPr id="4" name="Rectangle 3"/>
          <p:cNvSpPr/>
          <p:nvPr/>
        </p:nvSpPr>
        <p:spPr>
          <a:xfrm>
            <a:off x="937934" y="2501305"/>
            <a:ext cx="7416824" cy="19442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869160"/>
            <a:ext cx="1517650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43333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110</TotalTime>
  <Words>311</Words>
  <Application>Microsoft Office PowerPoint</Application>
  <PresentationFormat>On-screen Show (4:3)</PresentationFormat>
  <Paragraphs>64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Aspect</vt:lpstr>
      <vt:lpstr>Monday 9th November 2020</vt:lpstr>
      <vt:lpstr>A Victorian Kitchen. What Can you see?</vt:lpstr>
      <vt:lpstr>Useful vocabulary</vt:lpstr>
      <vt:lpstr>Lens 1: </vt:lpstr>
      <vt:lpstr>Share write a sentence to describe what Jim could see.</vt:lpstr>
      <vt:lpstr>Challenge: Deepen  the moment. </vt:lpstr>
      <vt:lpstr>Lens 2: </vt:lpstr>
      <vt:lpstr>PowerPoint Presentation</vt:lpstr>
      <vt:lpstr>Share write a sentence together to describe Lizzie making the bread. Remember to describe how the bread dough feels.</vt:lpstr>
      <vt:lpstr>PowerPoint Presentation</vt:lpstr>
      <vt:lpstr>CHOT Relieved, scheming, hopeful, pleased. Identify positive and negative ideas.  </vt:lpstr>
      <vt:lpstr>PowerPoint Presentation</vt:lpstr>
      <vt:lpstr>PowerPoint Presentation</vt:lpstr>
    </vt:vector>
  </TitlesOfParts>
  <Company>East Sussex County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Monday 9th November 2020</dc:title>
  <dc:creator>User</dc:creator>
  <cp:lastModifiedBy>User</cp:lastModifiedBy>
  <cp:revision>33</cp:revision>
  <dcterms:created xsi:type="dcterms:W3CDTF">2020-11-07T12:24:48Z</dcterms:created>
  <dcterms:modified xsi:type="dcterms:W3CDTF">2020-11-09T12:04:09Z</dcterms:modified>
</cp:coreProperties>
</file>