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2" r:id="rId1"/>
  </p:sldMasterIdLst>
  <p:notesMasterIdLst>
    <p:notesMasterId r:id="rId14"/>
  </p:notesMasterIdLst>
  <p:handoutMasterIdLst>
    <p:handoutMasterId r:id="rId15"/>
  </p:handoutMasterIdLst>
  <p:sldIdLst>
    <p:sldId id="355" r:id="rId2"/>
    <p:sldId id="325" r:id="rId3"/>
    <p:sldId id="358" r:id="rId4"/>
    <p:sldId id="344" r:id="rId5"/>
    <p:sldId id="356" r:id="rId6"/>
    <p:sldId id="350" r:id="rId7"/>
    <p:sldId id="341" r:id="rId8"/>
    <p:sldId id="347" r:id="rId9"/>
    <p:sldId id="332" r:id="rId10"/>
    <p:sldId id="353" r:id="rId11"/>
    <p:sldId id="334" r:id="rId12"/>
    <p:sldId id="354" r:id="rId13"/>
  </p:sldIdLst>
  <p:sldSz cx="9144000" cy="6858000" type="screen4x3"/>
  <p:notesSz cx="6858000" cy="9144000"/>
  <p:defaultTextStyle>
    <a:defPPr>
      <a:defRPr lang="en-GB"/>
    </a:defPPr>
    <a:lvl1pPr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1pPr>
    <a:lvl2pPr marL="4572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2pPr>
    <a:lvl3pPr marL="9144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3pPr>
    <a:lvl4pPr marL="13716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4pPr>
    <a:lvl5pPr marL="1828800" algn="l" rtl="0" fontAlgn="base">
      <a:spcBef>
        <a:spcPct val="20000"/>
      </a:spcBef>
      <a:spcAft>
        <a:spcPct val="0"/>
      </a:spcAft>
      <a:buClr>
        <a:srgbClr val="00628C"/>
      </a:buClr>
      <a:buFont typeface="Arial" charset="0"/>
      <a:buChar char="●"/>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2" pos="2880">
          <p15:clr>
            <a:srgbClr val="A4A3A4"/>
          </p15:clr>
        </p15:guide>
        <p15:guide id="3" orient="horz" pos="2259"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FFFFFF"/>
    <a:srgbClr val="FFF2CC"/>
    <a:srgbClr val="E9C773"/>
    <a:srgbClr val="7F6114"/>
    <a:srgbClr val="8CB8CB"/>
    <a:srgbClr val="816214"/>
    <a:srgbClr val="51A14F"/>
    <a:srgbClr val="C8E2E8"/>
    <a:srgbClr val="000000"/>
    <a:srgbClr val="82CBD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7" autoAdjust="0"/>
    <p:restoredTop sz="96349" autoAdjust="0"/>
  </p:normalViewPr>
  <p:slideViewPr>
    <p:cSldViewPr snapToGrid="0">
      <p:cViewPr varScale="1">
        <p:scale>
          <a:sx n="63" d="100"/>
          <a:sy n="63" d="100"/>
        </p:scale>
        <p:origin x="54" y="858"/>
      </p:cViewPr>
      <p:guideLst>
        <p:guide pos="2880"/>
        <p:guide orient="horz" pos="2259"/>
      </p:guideLst>
    </p:cSldViewPr>
  </p:slideViewPr>
  <p:notesTextViewPr>
    <p:cViewPr>
      <p:scale>
        <a:sx n="3" d="2"/>
        <a:sy n="3" d="2"/>
      </p:scale>
      <p:origin x="0" y="0"/>
    </p:cViewPr>
  </p:notesTextViewPr>
  <p:notesViewPr>
    <p:cSldViewPr snapToGrid="0">
      <p:cViewPr>
        <p:scale>
          <a:sx n="125" d="100"/>
          <a:sy n="125" d="100"/>
        </p:scale>
        <p:origin x="2076" y="-123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9C2368A-073F-454C-AA2E-3C44DC4C47C1}" type="datetimeFigureOut">
              <a:rPr lang="en-US" smtClean="0"/>
              <a:t>9/10/2021</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855692D-1BD2-0646-89ED-8056ECA92CC7}" type="slidenum">
              <a:rPr lang="en-US" smtClean="0"/>
              <a:t>‹#›</a:t>
            </a:fld>
            <a:endParaRPr lang="en-US"/>
          </a:p>
        </p:txBody>
      </p:sp>
    </p:spTree>
    <p:extLst>
      <p:ext uri="{BB962C8B-B14F-4D97-AF65-F5344CB8AC3E}">
        <p14:creationId xmlns:p14="http://schemas.microsoft.com/office/powerpoint/2010/main" val="821257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D82ED8-BF9E-1842-9745-8BACABFF8F0C}" type="datetimeFigureOut">
              <a:rPr lang="en-US" smtClean="0"/>
              <a:t>9/10/2021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8B2033A-FB0F-7949-A9F0-CBC790DC54B4}" type="slidenum">
              <a:rPr lang="en-US" smtClean="0"/>
              <a:t>‹#›</a:t>
            </a:fld>
            <a:endParaRPr lang="en-US"/>
          </a:p>
        </p:txBody>
      </p:sp>
    </p:spTree>
    <p:extLst>
      <p:ext uri="{BB962C8B-B14F-4D97-AF65-F5344CB8AC3E}">
        <p14:creationId xmlns:p14="http://schemas.microsoft.com/office/powerpoint/2010/main" val="131436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3</a:t>
            </a:fld>
            <a:endParaRPr lang="en-US"/>
          </a:p>
        </p:txBody>
      </p:sp>
    </p:spTree>
    <p:extLst>
      <p:ext uri="{BB962C8B-B14F-4D97-AF65-F5344CB8AC3E}">
        <p14:creationId xmlns:p14="http://schemas.microsoft.com/office/powerpoint/2010/main" val="17974470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12</a:t>
            </a:fld>
            <a:endParaRPr lang="en-US"/>
          </a:p>
        </p:txBody>
      </p:sp>
    </p:spTree>
    <p:extLst>
      <p:ext uri="{BB962C8B-B14F-4D97-AF65-F5344CB8AC3E}">
        <p14:creationId xmlns:p14="http://schemas.microsoft.com/office/powerpoint/2010/main" val="3305328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4</a:t>
            </a:fld>
            <a:endParaRPr lang="en-US"/>
          </a:p>
        </p:txBody>
      </p:sp>
    </p:spTree>
    <p:extLst>
      <p:ext uri="{BB962C8B-B14F-4D97-AF65-F5344CB8AC3E}">
        <p14:creationId xmlns:p14="http://schemas.microsoft.com/office/powerpoint/2010/main" val="3328931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5</a:t>
            </a:fld>
            <a:endParaRPr lang="en-US"/>
          </a:p>
        </p:txBody>
      </p:sp>
    </p:spTree>
    <p:extLst>
      <p:ext uri="{BB962C8B-B14F-4D97-AF65-F5344CB8AC3E}">
        <p14:creationId xmlns:p14="http://schemas.microsoft.com/office/powerpoint/2010/main" val="4141251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6</a:t>
            </a:fld>
            <a:endParaRPr lang="en-US"/>
          </a:p>
        </p:txBody>
      </p:sp>
    </p:spTree>
    <p:extLst>
      <p:ext uri="{BB962C8B-B14F-4D97-AF65-F5344CB8AC3E}">
        <p14:creationId xmlns:p14="http://schemas.microsoft.com/office/powerpoint/2010/main" val="16400168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7</a:t>
            </a:fld>
            <a:endParaRPr lang="en-US"/>
          </a:p>
        </p:txBody>
      </p:sp>
    </p:spTree>
    <p:extLst>
      <p:ext uri="{BB962C8B-B14F-4D97-AF65-F5344CB8AC3E}">
        <p14:creationId xmlns:p14="http://schemas.microsoft.com/office/powerpoint/2010/main" val="2961799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8</a:t>
            </a:fld>
            <a:endParaRPr lang="en-US"/>
          </a:p>
        </p:txBody>
      </p:sp>
    </p:spTree>
    <p:extLst>
      <p:ext uri="{BB962C8B-B14F-4D97-AF65-F5344CB8AC3E}">
        <p14:creationId xmlns:p14="http://schemas.microsoft.com/office/powerpoint/2010/main" val="1159635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9</a:t>
            </a:fld>
            <a:endParaRPr lang="en-US"/>
          </a:p>
        </p:txBody>
      </p:sp>
    </p:spTree>
    <p:extLst>
      <p:ext uri="{BB962C8B-B14F-4D97-AF65-F5344CB8AC3E}">
        <p14:creationId xmlns:p14="http://schemas.microsoft.com/office/powerpoint/2010/main" val="4082594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10</a:t>
            </a:fld>
            <a:endParaRPr lang="en-US"/>
          </a:p>
        </p:txBody>
      </p:sp>
    </p:spTree>
    <p:extLst>
      <p:ext uri="{BB962C8B-B14F-4D97-AF65-F5344CB8AC3E}">
        <p14:creationId xmlns:p14="http://schemas.microsoft.com/office/powerpoint/2010/main" val="1850395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i="1" dirty="0"/>
          </a:p>
        </p:txBody>
      </p:sp>
      <p:sp>
        <p:nvSpPr>
          <p:cNvPr id="4" name="Slide Number Placeholder 3"/>
          <p:cNvSpPr>
            <a:spLocks noGrp="1"/>
          </p:cNvSpPr>
          <p:nvPr>
            <p:ph type="sldNum" sz="quarter" idx="5"/>
          </p:nvPr>
        </p:nvSpPr>
        <p:spPr/>
        <p:txBody>
          <a:bodyPr/>
          <a:lstStyle/>
          <a:p>
            <a:fld id="{38B2033A-FB0F-7949-A9F0-CBC790DC54B4}" type="slidenum">
              <a:rPr lang="en-US" smtClean="0"/>
              <a:t>11</a:t>
            </a:fld>
            <a:endParaRPr lang="en-US"/>
          </a:p>
        </p:txBody>
      </p:sp>
    </p:spTree>
    <p:extLst>
      <p:ext uri="{BB962C8B-B14F-4D97-AF65-F5344CB8AC3E}">
        <p14:creationId xmlns:p14="http://schemas.microsoft.com/office/powerpoint/2010/main" val="113083559"/>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hyperlink" Target="http://www.ncetm.org.uk/masterypd" TargetMode="External"/><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hyperlink" Target="https://www.ncetm.org.uk/masterypd"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03649" y="2618343"/>
            <a:ext cx="7740352" cy="1621314"/>
          </a:xfrm>
          <a:prstGeom prst="rect">
            <a:avLst/>
          </a:prstGeom>
        </p:spPr>
      </p:pic>
      <p:sp>
        <p:nvSpPr>
          <p:cNvPr id="44036" name="Rectangle 4"/>
          <p:cNvSpPr>
            <a:spLocks noGrp="1" noChangeArrowheads="1"/>
          </p:cNvSpPr>
          <p:nvPr>
            <p:ph type="ctrTitle" hasCustomPrompt="1"/>
          </p:nvPr>
        </p:nvSpPr>
        <p:spPr>
          <a:xfrm>
            <a:off x="2483768" y="2803101"/>
            <a:ext cx="6279232" cy="758825"/>
          </a:xfrm>
        </p:spPr>
        <p:txBody>
          <a:bodyPr anchor="ctr" anchorCtr="0"/>
          <a:lstStyle>
            <a:lvl1pPr algn="r">
              <a:defRPr sz="2800" b="0" baseline="0">
                <a:solidFill>
                  <a:schemeClr val="tx1"/>
                </a:solidFill>
                <a:latin typeface="Myriad Pro" charset="0"/>
                <a:ea typeface="Myriad Pro" charset="0"/>
                <a:cs typeface="Myriad Pro" charset="0"/>
              </a:defRPr>
            </a:lvl1pPr>
          </a:lstStyle>
          <a:p>
            <a:pPr lvl="0"/>
            <a:r>
              <a:rPr lang="en-GB" noProof="0" dirty="0"/>
              <a:t>Segment title</a:t>
            </a:r>
          </a:p>
        </p:txBody>
      </p:sp>
      <p:sp>
        <p:nvSpPr>
          <p:cNvPr id="44037" name="Rectangle 5"/>
          <p:cNvSpPr>
            <a:spLocks noGrp="1" noChangeArrowheads="1"/>
          </p:cNvSpPr>
          <p:nvPr>
            <p:ph type="subTitle" idx="1" hasCustomPrompt="1"/>
          </p:nvPr>
        </p:nvSpPr>
        <p:spPr>
          <a:xfrm>
            <a:off x="2483768" y="3746683"/>
            <a:ext cx="6279232" cy="355600"/>
          </a:xfrm>
        </p:spPr>
        <p:txBody>
          <a:bodyPr anchor="ctr" anchorCtr="0"/>
          <a:lstStyle>
            <a:lvl1pPr marL="0" indent="0" algn="r">
              <a:defRPr sz="1800" baseline="0">
                <a:solidFill>
                  <a:schemeClr val="tx1"/>
                </a:solidFill>
                <a:latin typeface="Myriad Pro" charset="0"/>
                <a:ea typeface="Myriad Pro" charset="0"/>
                <a:cs typeface="Myriad Pro" charset="0"/>
              </a:defRPr>
            </a:lvl1pPr>
          </a:lstStyle>
          <a:p>
            <a:pPr lvl="0"/>
            <a:r>
              <a:rPr lang="en-GB" noProof="0" dirty="0"/>
              <a:t>Representations | Year X</a:t>
            </a:r>
          </a:p>
        </p:txBody>
      </p:sp>
      <p:sp>
        <p:nvSpPr>
          <p:cNvPr id="11" name="Rectangle 4"/>
          <p:cNvSpPr txBox="1">
            <a:spLocks noChangeArrowheads="1"/>
          </p:cNvSpPr>
          <p:nvPr userDrawn="1"/>
        </p:nvSpPr>
        <p:spPr bwMode="auto">
          <a:xfrm>
            <a:off x="1492297" y="4877634"/>
            <a:ext cx="7239000" cy="4360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0" fontAlgn="base" hangingPunct="0">
              <a:spcBef>
                <a:spcPct val="0"/>
              </a:spcBef>
              <a:spcAft>
                <a:spcPct val="0"/>
              </a:spcAft>
              <a:defRPr sz="2400" b="0" baseline="0">
                <a:solidFill>
                  <a:schemeClr val="tx1"/>
                </a:solidFill>
                <a:latin typeface="Myriad Pro" charset="0"/>
                <a:ea typeface="Myriad Pro" charset="0"/>
                <a:cs typeface="Myriad Pro" charset="0"/>
              </a:defRPr>
            </a:lvl1pPr>
            <a:lvl2pPr algn="l" rtl="0" eaLnBrk="0" fontAlgn="base" hangingPunct="0">
              <a:spcBef>
                <a:spcPct val="0"/>
              </a:spcBef>
              <a:spcAft>
                <a:spcPct val="0"/>
              </a:spcAft>
              <a:defRPr sz="3600" b="1">
                <a:solidFill>
                  <a:srgbClr val="00628C"/>
                </a:solidFill>
                <a:latin typeface="Arial" charset="0"/>
              </a:defRPr>
            </a:lvl2pPr>
            <a:lvl3pPr algn="l" rtl="0" eaLnBrk="0" fontAlgn="base" hangingPunct="0">
              <a:spcBef>
                <a:spcPct val="0"/>
              </a:spcBef>
              <a:spcAft>
                <a:spcPct val="0"/>
              </a:spcAft>
              <a:defRPr sz="3600" b="1">
                <a:solidFill>
                  <a:srgbClr val="00628C"/>
                </a:solidFill>
                <a:latin typeface="Arial" charset="0"/>
              </a:defRPr>
            </a:lvl3pPr>
            <a:lvl4pPr algn="l" rtl="0" eaLnBrk="0" fontAlgn="base" hangingPunct="0">
              <a:spcBef>
                <a:spcPct val="0"/>
              </a:spcBef>
              <a:spcAft>
                <a:spcPct val="0"/>
              </a:spcAft>
              <a:defRPr sz="3600" b="1">
                <a:solidFill>
                  <a:srgbClr val="00628C"/>
                </a:solidFill>
                <a:latin typeface="Arial" charset="0"/>
              </a:defRPr>
            </a:lvl4pPr>
            <a:lvl5pPr algn="l" rtl="0" eaLnBrk="0" fontAlgn="base" hangingPunct="0">
              <a:spcBef>
                <a:spcPct val="0"/>
              </a:spcBef>
              <a:spcAft>
                <a:spcPct val="0"/>
              </a:spcAft>
              <a:defRPr sz="3600" b="1">
                <a:solidFill>
                  <a:srgbClr val="00628C"/>
                </a:solidFill>
                <a:latin typeface="Arial" charset="0"/>
              </a:defRPr>
            </a:lvl5pPr>
            <a:lvl6pPr marL="457200" algn="l" rtl="0" fontAlgn="base">
              <a:spcBef>
                <a:spcPct val="0"/>
              </a:spcBef>
              <a:spcAft>
                <a:spcPct val="0"/>
              </a:spcAft>
              <a:defRPr sz="3600" b="1">
                <a:solidFill>
                  <a:srgbClr val="00628C"/>
                </a:solidFill>
                <a:latin typeface="Arial" charset="0"/>
              </a:defRPr>
            </a:lvl6pPr>
            <a:lvl7pPr marL="914400" algn="l" rtl="0" fontAlgn="base">
              <a:spcBef>
                <a:spcPct val="0"/>
              </a:spcBef>
              <a:spcAft>
                <a:spcPct val="0"/>
              </a:spcAft>
              <a:defRPr sz="3600" b="1">
                <a:solidFill>
                  <a:srgbClr val="00628C"/>
                </a:solidFill>
                <a:latin typeface="Arial" charset="0"/>
              </a:defRPr>
            </a:lvl7pPr>
            <a:lvl8pPr marL="1371600" algn="l" rtl="0" fontAlgn="base">
              <a:spcBef>
                <a:spcPct val="0"/>
              </a:spcBef>
              <a:spcAft>
                <a:spcPct val="0"/>
              </a:spcAft>
              <a:defRPr sz="3600" b="1">
                <a:solidFill>
                  <a:srgbClr val="00628C"/>
                </a:solidFill>
                <a:latin typeface="Arial" charset="0"/>
              </a:defRPr>
            </a:lvl8pPr>
            <a:lvl9pPr marL="1828800" algn="l" rtl="0" fontAlgn="base">
              <a:spcBef>
                <a:spcPct val="0"/>
              </a:spcBef>
              <a:spcAft>
                <a:spcPct val="0"/>
              </a:spcAft>
              <a:defRPr sz="3600" b="1">
                <a:solidFill>
                  <a:srgbClr val="00628C"/>
                </a:solidFill>
                <a:latin typeface="Arial" charset="0"/>
              </a:defRPr>
            </a:lvl9pPr>
          </a:lstStyle>
          <a:p>
            <a:pPr algn="l">
              <a:buClrTx/>
              <a:buFontTx/>
              <a:buNone/>
            </a:pPr>
            <a:r>
              <a:rPr lang="en-GB" b="1" kern="0" dirty="0">
                <a:solidFill>
                  <a:srgbClr val="00628C"/>
                </a:solidFill>
              </a:rPr>
              <a:t>Mastery Professional Development</a:t>
            </a: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221060" y="520876"/>
            <a:ext cx="2969940" cy="1144332"/>
          </a:xfrm>
          <a:prstGeom prst="rect">
            <a:avLst/>
          </a:prstGeom>
        </p:spPr>
      </p:pic>
      <p:pic>
        <p:nvPicPr>
          <p:cNvPr id="12" name="Picture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652120" y="178908"/>
            <a:ext cx="3068836" cy="1486300"/>
          </a:xfrm>
          <a:prstGeom prst="rect">
            <a:avLst/>
          </a:prstGeom>
        </p:spPr>
      </p:pic>
      <p:pic>
        <p:nvPicPr>
          <p:cNvPr id="13" name="Picture 12"/>
          <p:cNvPicPr>
            <a:picLocks noChangeAspect="1"/>
          </p:cNvPicPr>
          <p:nvPr userDrawn="1"/>
        </p:nvPicPr>
        <p:blipFill rotWithShape="1">
          <a:blip r:embed="rId5">
            <a:extLst>
              <a:ext uri="{28A0092B-C50C-407E-A947-70E740481C1C}">
                <a14:useLocalDpi xmlns:a14="http://schemas.microsoft.com/office/drawing/2010/main" val="0"/>
              </a:ext>
            </a:extLst>
          </a:blip>
          <a:srcRect/>
          <a:stretch/>
        </p:blipFill>
        <p:spPr>
          <a:xfrm>
            <a:off x="0" y="0"/>
            <a:ext cx="1066570" cy="6885384"/>
          </a:xfrm>
          <a:prstGeom prst="rect">
            <a:avLst/>
          </a:prstGeom>
        </p:spPr>
      </p:pic>
      <p:pic>
        <p:nvPicPr>
          <p:cNvPr id="16" name="Picture 15"/>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090854" y="2618343"/>
            <a:ext cx="312794" cy="1621313"/>
          </a:xfrm>
          <a:prstGeom prst="rect">
            <a:avLst/>
          </a:prstGeom>
        </p:spPr>
      </p:pic>
      <p:pic>
        <p:nvPicPr>
          <p:cNvPr id="17" name="Picture 16"/>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403648" y="2935440"/>
            <a:ext cx="899160" cy="978408"/>
          </a:xfrm>
          <a:prstGeom prst="rect">
            <a:avLst/>
          </a:prstGeom>
        </p:spPr>
      </p:pic>
      <p:sp>
        <p:nvSpPr>
          <p:cNvPr id="7" name="Text Placeholder 6"/>
          <p:cNvSpPr>
            <a:spLocks noGrp="1"/>
          </p:cNvSpPr>
          <p:nvPr>
            <p:ph type="body" sz="quarter" idx="11" hasCustomPrompt="1"/>
          </p:nvPr>
        </p:nvSpPr>
        <p:spPr>
          <a:xfrm>
            <a:off x="1492297" y="5246952"/>
            <a:ext cx="5583460" cy="510635"/>
          </a:xfrm>
        </p:spPr>
        <p:txBody>
          <a:bodyPr/>
          <a:lstStyle>
            <a:lvl1pPr>
              <a:defRPr sz="2400" i="1">
                <a:solidFill>
                  <a:srgbClr val="00628C"/>
                </a:solidFill>
                <a:latin typeface="Myriad Pro" charset="0"/>
                <a:ea typeface="Myriad Pro" charset="0"/>
                <a:cs typeface="Myriad Pro" charset="0"/>
              </a:defRPr>
            </a:lvl1pPr>
          </a:lstStyle>
          <a:p>
            <a:pPr lvl="0"/>
            <a:r>
              <a:rPr lang="en-US" dirty="0"/>
              <a:t>Spine</a:t>
            </a:r>
          </a:p>
        </p:txBody>
      </p:sp>
      <p:sp>
        <p:nvSpPr>
          <p:cNvPr id="14" name="Rectangle 13"/>
          <p:cNvSpPr/>
          <p:nvPr userDrawn="1"/>
        </p:nvSpPr>
        <p:spPr>
          <a:xfrm>
            <a:off x="4191000" y="6073157"/>
            <a:ext cx="4572000" cy="784830"/>
          </a:xfrm>
          <a:prstGeom prst="rect">
            <a:avLst/>
          </a:prstGeom>
        </p:spPr>
        <p:txBody>
          <a:bodyPr>
            <a:spAutoFit/>
          </a:bodyPr>
          <a:lstStyle/>
          <a:p>
            <a:pPr algn="r">
              <a:buFontTx/>
              <a:buNone/>
            </a:pPr>
            <a:r>
              <a:rPr lang="en-US" sz="1500" dirty="0">
                <a:solidFill>
                  <a:srgbClr val="00628C"/>
                </a:solidFill>
                <a:effectLst/>
                <a:latin typeface="Myriad Pro" charset="0"/>
                <a:hlinkClick r:id="rId8"/>
              </a:rPr>
              <a:t>www.ncetm.org.uk/masterypd</a:t>
            </a:r>
            <a:br>
              <a:rPr lang="en-US" sz="1500" dirty="0">
                <a:solidFill>
                  <a:srgbClr val="00628C"/>
                </a:solidFill>
                <a:effectLst/>
                <a:latin typeface="Myriad Pro" charset="0"/>
              </a:rPr>
            </a:br>
            <a:r>
              <a:rPr lang="en-US" sz="1500" dirty="0">
                <a:solidFill>
                  <a:srgbClr val="00628C"/>
                </a:solidFill>
                <a:effectLst/>
                <a:latin typeface="Myriad Pro" charset="0"/>
              </a:rPr>
              <a:t>© Crown Copyright 2019</a:t>
            </a:r>
            <a:br>
              <a:rPr lang="en-US" sz="1500" dirty="0">
                <a:solidFill>
                  <a:srgbClr val="00628C"/>
                </a:solidFill>
                <a:effectLst/>
                <a:latin typeface="Myriad Pro" charset="0"/>
              </a:rPr>
            </a:br>
            <a:r>
              <a:rPr lang="en-US" sz="1500" dirty="0">
                <a:solidFill>
                  <a:schemeClr val="bg1">
                    <a:lumMod val="50000"/>
                  </a:schemeClr>
                </a:solidFill>
                <a:effectLst/>
                <a:latin typeface="Myriad Pro" charset="0"/>
              </a:rPr>
              <a:t>2019 pilot</a:t>
            </a:r>
            <a:endParaRPr lang="en-US" sz="1500" dirty="0">
              <a:solidFill>
                <a:srgbClr val="00628C"/>
              </a:solidFill>
              <a:effectLst/>
              <a:latin typeface="Myriad Pro" charset="0"/>
            </a:endParaRPr>
          </a:p>
        </p:txBody>
      </p:sp>
    </p:spTree>
    <p:extLst>
      <p:ext uri="{BB962C8B-B14F-4D97-AF65-F5344CB8AC3E}">
        <p14:creationId xmlns:p14="http://schemas.microsoft.com/office/powerpoint/2010/main" val="141490224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tructions">
    <p:spTree>
      <p:nvGrpSpPr>
        <p:cNvPr id="1" name=""/>
        <p:cNvGrpSpPr/>
        <p:nvPr/>
      </p:nvGrpSpPr>
      <p:grpSpPr>
        <a:xfrm>
          <a:off x="0" y="0"/>
          <a:ext cx="0" cy="0"/>
          <a:chOff x="0" y="0"/>
          <a:chExt cx="0" cy="0"/>
        </a:xfrm>
      </p:grpSpPr>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GB" dirty="0"/>
              <a:t>How to use this presentation</a:t>
            </a:r>
          </a:p>
        </p:txBody>
      </p:sp>
      <p:sp>
        <p:nvSpPr>
          <p:cNvPr id="2" name="TextBox 1"/>
          <p:cNvSpPr txBox="1"/>
          <p:nvPr userDrawn="1"/>
        </p:nvSpPr>
        <p:spPr bwMode="auto">
          <a:xfrm>
            <a:off x="463960" y="836712"/>
            <a:ext cx="8216081" cy="35640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lvl="0">
              <a:lnSpc>
                <a:spcPct val="100000"/>
              </a:lnSpc>
              <a:buNone/>
            </a:pPr>
            <a:r>
              <a:rPr lang="en-GB" sz="2400" dirty="0">
                <a:latin typeface="Myriad Pro" charset="0"/>
                <a:ea typeface="Myriad Pro" charset="0"/>
                <a:cs typeface="Myriad Pro" charset="0"/>
              </a:rPr>
              <a:t>The following slides contain the representations described in the teacher guide, and are intended to accompany the teacher guide. They do not represent complete lessons and should not be used as such. </a:t>
            </a:r>
          </a:p>
          <a:p>
            <a:pPr lvl="0">
              <a:lnSpc>
                <a:spcPct val="100000"/>
              </a:lnSpc>
              <a:buNone/>
            </a:pPr>
            <a:endParaRPr lang="en-GB" sz="2400" dirty="0">
              <a:latin typeface="Myriad Pro" charset="0"/>
              <a:ea typeface="Myriad Pro" charset="0"/>
              <a:cs typeface="Myriad Pro" charset="0"/>
            </a:endParaRPr>
          </a:p>
          <a:p>
            <a:pPr lvl="0">
              <a:lnSpc>
                <a:spcPct val="100000"/>
              </a:lnSpc>
              <a:buNone/>
            </a:pPr>
            <a:r>
              <a:rPr lang="en-GB" sz="2400" dirty="0">
                <a:latin typeface="Myriad Pro" charset="0"/>
                <a:ea typeface="Myriad Pro" charset="0"/>
                <a:cs typeface="Myriad Pro" charset="0"/>
              </a:rPr>
              <a:t>However, you may wish to use the slides in conjunction with the teacher guide to support the planning of lessons, in combination with other resources such as high-quality textbooks that follow a teaching-for-mastery approach. </a:t>
            </a:r>
          </a:p>
        </p:txBody>
      </p:sp>
      <p:sp>
        <p:nvSpPr>
          <p:cNvPr id="5" name="Text Placeholder 4"/>
          <p:cNvSpPr>
            <a:spLocks noGrp="1"/>
          </p:cNvSpPr>
          <p:nvPr>
            <p:ph type="body" sz="quarter" idx="12" hasCustomPrompt="1"/>
          </p:nvPr>
        </p:nvSpPr>
        <p:spPr>
          <a:xfrm>
            <a:off x="463959" y="4797152"/>
            <a:ext cx="8216081" cy="1127125"/>
          </a:xfrm>
        </p:spPr>
        <p:txBody>
          <a:bodyPr/>
          <a:lstStyle>
            <a:lvl1pPr marL="0" indent="0">
              <a:buFont typeface="Arial" charset="0"/>
              <a:buNone/>
              <a:defRPr sz="2800" i="0" baseline="0"/>
            </a:lvl1pPr>
          </a:lstStyle>
          <a:p>
            <a:pPr lvl="0">
              <a:lnSpc>
                <a:spcPct val="100000"/>
              </a:lnSpc>
            </a:pPr>
            <a:r>
              <a:rPr lang="en-GB" sz="2400" dirty="0">
                <a:latin typeface="Myriad Pro" charset="0"/>
                <a:ea typeface="Myriad Pro" charset="0"/>
                <a:cs typeface="Myriad Pro" charset="0"/>
              </a:rPr>
              <a:t>You can find the teacher guide [Enter name of teacher guide] by following the link below.</a:t>
            </a:r>
            <a:endParaRPr lang="en-GB" sz="2400" i="1" dirty="0">
              <a:latin typeface="Myriad Pro" charset="0"/>
              <a:ea typeface="Myriad Pro" charset="0"/>
              <a:cs typeface="Myriad Pro" charset="0"/>
            </a:endParaRPr>
          </a:p>
        </p:txBody>
      </p:sp>
      <p:sp>
        <p:nvSpPr>
          <p:cNvPr id="7" name="Rectangle 6"/>
          <p:cNvSpPr/>
          <p:nvPr userDrawn="1"/>
        </p:nvSpPr>
        <p:spPr>
          <a:xfrm>
            <a:off x="3166212" y="6487839"/>
            <a:ext cx="2811573" cy="323165"/>
          </a:xfrm>
          <a:prstGeom prst="rect">
            <a:avLst/>
          </a:prstGeom>
        </p:spPr>
        <p:txBody>
          <a:bodyPr wrap="square">
            <a:spAutoFit/>
          </a:bodyPr>
          <a:lstStyle/>
          <a:p>
            <a:pPr algn="ctr">
              <a:buFontTx/>
              <a:buNone/>
            </a:pPr>
            <a:r>
              <a:rPr lang="en-US" sz="1500" dirty="0">
                <a:solidFill>
                  <a:schemeClr val="bg1">
                    <a:lumMod val="50000"/>
                  </a:schemeClr>
                </a:solidFill>
                <a:effectLst/>
                <a:latin typeface="Myriad Pro" charset="0"/>
              </a:rPr>
              <a:t>2019 pilot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Canvas">
    <p:spTree>
      <p:nvGrpSpPr>
        <p:cNvPr id="1" name=""/>
        <p:cNvGrpSpPr/>
        <p:nvPr/>
      </p:nvGrpSpPr>
      <p:grpSpPr>
        <a:xfrm>
          <a:off x="0" y="0"/>
          <a:ext cx="0" cy="0"/>
          <a:chOff x="0" y="0"/>
          <a:chExt cx="0" cy="0"/>
        </a:xfrm>
      </p:grpSpPr>
      <p:sp>
        <p:nvSpPr>
          <p:cNvPr id="5" name="Text Placeholder 8"/>
          <p:cNvSpPr>
            <a:spLocks noGrp="1"/>
          </p:cNvSpPr>
          <p:nvPr>
            <p:ph type="body" sz="quarter" idx="1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endParaRPr lang="en-US" dirty="0">
              <a:solidFill>
                <a:srgbClr val="00628C"/>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764704"/>
            <a:ext cx="8216081" cy="5544618"/>
          </a:xfrm>
        </p:spPr>
        <p:txBody>
          <a:bodyPr anchor="t" anchorCtr="0"/>
          <a:lstStyle>
            <a:lvl1pPr marL="0" indent="0">
              <a:buFont typeface="Arial" charset="0"/>
              <a:buNone/>
              <a:defRPr sz="28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400">
                <a:latin typeface="Myriad Pro" charset="0"/>
                <a:ea typeface="Myriad Pro" charset="0"/>
                <a:cs typeface="Myriad Pro" charset="0"/>
              </a:defRPr>
            </a:lvl2pPr>
            <a:lvl3pPr>
              <a:buClr>
                <a:srgbClr val="82CBDD"/>
              </a:buClr>
              <a:defRPr sz="2000">
                <a:latin typeface="Myriad Pro" charset="0"/>
                <a:ea typeface="Myriad Pro" charset="0"/>
                <a:cs typeface="Myriad Pro" charset="0"/>
              </a:defRPr>
            </a:lvl3pPr>
            <a:lvl4pPr>
              <a:buClr>
                <a:srgbClr val="82CBDD"/>
              </a:buClr>
              <a:defRPr sz="2000">
                <a:latin typeface="Myriad Pro" charset="0"/>
                <a:ea typeface="Myriad Pro" charset="0"/>
                <a:cs typeface="Myriad Pro" charset="0"/>
              </a:defRPr>
            </a:lvl4pPr>
            <a:lvl5pPr>
              <a:buClr>
                <a:srgbClr val="82CBDD"/>
              </a:buClr>
              <a:defRPr sz="20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9" name="Text Placeholder 8"/>
          <p:cNvSpPr>
            <a:spLocks noGrp="1"/>
          </p:cNvSpPr>
          <p:nvPr>
            <p:ph type="body" sz="quarter" idx="11" hasCustomPrompt="1"/>
          </p:nvPr>
        </p:nvSpPr>
        <p:spPr>
          <a:xfrm>
            <a:off x="0"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aching Point Slide">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7544" y="1181498"/>
            <a:ext cx="8216081" cy="5127824"/>
          </a:xfrm>
        </p:spPr>
        <p:txBody>
          <a:bodyPr anchor="t" anchorCtr="0"/>
          <a:lstStyle>
            <a:lvl1pPr marL="0" indent="0">
              <a:defRPr sz="2400" baseline="0">
                <a:solidFill>
                  <a:schemeClr val="tx1"/>
                </a:solidFill>
                <a:latin typeface="Myriad Pro" charset="0"/>
                <a:ea typeface="Myriad Pro" charset="0"/>
                <a:cs typeface="Myriad Pro" charset="0"/>
              </a:defRPr>
            </a:lvl1pPr>
            <a:lvl2pPr marL="742950" indent="-285750">
              <a:buClr>
                <a:srgbClr val="82CBDD"/>
              </a:buClr>
              <a:buFont typeface="Arial" charset="0"/>
              <a:buChar char=""/>
              <a:defRPr sz="2000">
                <a:latin typeface="Myriad Pro" charset="0"/>
                <a:ea typeface="Myriad Pro" charset="0"/>
                <a:cs typeface="Myriad Pro" charset="0"/>
              </a:defRPr>
            </a:lvl2pPr>
            <a:lvl3pPr>
              <a:buClr>
                <a:srgbClr val="82CBDD"/>
              </a:buClr>
              <a:defRPr sz="1800">
                <a:latin typeface="Myriad Pro" charset="0"/>
                <a:ea typeface="Myriad Pro" charset="0"/>
                <a:cs typeface="Myriad Pro" charset="0"/>
              </a:defRPr>
            </a:lvl3pPr>
            <a:lvl4pPr>
              <a:buClr>
                <a:srgbClr val="82CBDD"/>
              </a:buClr>
              <a:defRPr sz="1800">
                <a:latin typeface="Myriad Pro" charset="0"/>
                <a:ea typeface="Myriad Pro" charset="0"/>
                <a:cs typeface="Myriad Pro" charset="0"/>
              </a:defRPr>
            </a:lvl4pPr>
            <a:lvl5pPr>
              <a:buClr>
                <a:srgbClr val="82CBDD"/>
              </a:buClr>
              <a:defRPr sz="1800">
                <a:latin typeface="Myriad Pro" charset="0"/>
                <a:ea typeface="Myriad Pro" charset="0"/>
                <a:cs typeface="Myriad Pro" charset="0"/>
              </a:defRPr>
            </a:lvl5pPr>
          </a:lstStyle>
          <a:p>
            <a:pPr lvl="0"/>
            <a:r>
              <a:rPr lang="en-US" dirty="0"/>
              <a:t>First level</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Rectangle 7"/>
          <p:cNvSpPr/>
          <p:nvPr userDrawn="1"/>
        </p:nvSpPr>
        <p:spPr>
          <a:xfrm>
            <a:off x="6012160" y="6500873"/>
            <a:ext cx="2811573" cy="323165"/>
          </a:xfrm>
          <a:prstGeom prst="rect">
            <a:avLst/>
          </a:prstGeom>
        </p:spPr>
        <p:txBody>
          <a:bodyPr wrap="square">
            <a:spAutoFit/>
          </a:bodyPr>
          <a:lstStyle/>
          <a:p>
            <a:pPr algn="r">
              <a:buFontTx/>
              <a:buNone/>
            </a:pPr>
            <a:r>
              <a:rPr lang="en-US" sz="1500" dirty="0">
                <a:solidFill>
                  <a:srgbClr val="00628C"/>
                </a:solidFill>
                <a:effectLst/>
                <a:latin typeface="Myriad Pro" charset="0"/>
              </a:rPr>
              <a:t>© Crown Copyright 2019 </a:t>
            </a:r>
          </a:p>
        </p:txBody>
      </p:sp>
      <p:sp>
        <p:nvSpPr>
          <p:cNvPr id="11" name="Rectangle 10"/>
          <p:cNvSpPr/>
          <p:nvPr userDrawn="1"/>
        </p:nvSpPr>
        <p:spPr>
          <a:xfrm>
            <a:off x="392275" y="6487840"/>
            <a:ext cx="2811573" cy="323165"/>
          </a:xfrm>
          <a:prstGeom prst="rect">
            <a:avLst/>
          </a:prstGeom>
        </p:spPr>
        <p:txBody>
          <a:bodyPr wrap="square">
            <a:spAutoFit/>
          </a:bodyPr>
          <a:lstStyle/>
          <a:p>
            <a:pPr algn="l">
              <a:buFontTx/>
              <a:buNone/>
            </a:pPr>
            <a:r>
              <a:rPr lang="en-US" sz="1500" dirty="0">
                <a:solidFill>
                  <a:srgbClr val="00628C"/>
                </a:solidFill>
                <a:effectLst/>
                <a:latin typeface="Myriad Pro" charset="0"/>
                <a:hlinkClick r:id="rId2"/>
              </a:rPr>
              <a:t>www.ncetm.org.uk/masterypd</a:t>
            </a:r>
            <a:r>
              <a:rPr lang="en-US" sz="1500" dirty="0">
                <a:solidFill>
                  <a:srgbClr val="00628C"/>
                </a:solidFill>
                <a:effectLst/>
                <a:latin typeface="Myriad Pro" charset="0"/>
              </a:rPr>
              <a:t> </a:t>
            </a:r>
          </a:p>
        </p:txBody>
      </p:sp>
      <p:sp>
        <p:nvSpPr>
          <p:cNvPr id="6" name="Text Placeholder 5"/>
          <p:cNvSpPr>
            <a:spLocks noGrp="1"/>
          </p:cNvSpPr>
          <p:nvPr>
            <p:ph type="body" sz="quarter" idx="10"/>
          </p:nvPr>
        </p:nvSpPr>
        <p:spPr>
          <a:xfrm>
            <a:off x="463958" y="764704"/>
            <a:ext cx="8219667" cy="416793"/>
          </a:xfrm>
        </p:spPr>
        <p:txBody>
          <a:bodyPr anchor="ctr" anchorCtr="0"/>
          <a:lstStyle>
            <a:lvl1pPr>
              <a:defRPr sz="2400" b="1" i="0">
                <a:solidFill>
                  <a:srgbClr val="00628C"/>
                </a:solidFill>
                <a:latin typeface="Myriad Pro Semibold" charset="0"/>
                <a:ea typeface="Myriad Pro Semibold" charset="0"/>
                <a:cs typeface="Myriad Pro Semibold" charset="0"/>
              </a:defRPr>
            </a:lvl1pPr>
          </a:lstStyle>
          <a:p>
            <a:pPr lvl="0"/>
            <a:r>
              <a:rPr lang="en-US"/>
              <a:t>Click to edit Master text styles</a:t>
            </a:r>
          </a:p>
        </p:txBody>
      </p:sp>
      <p:sp>
        <p:nvSpPr>
          <p:cNvPr id="9" name="Text Placeholder 8"/>
          <p:cNvSpPr>
            <a:spLocks noGrp="1"/>
          </p:cNvSpPr>
          <p:nvPr>
            <p:ph type="body" sz="quarter" idx="11" hasCustomPrompt="1"/>
          </p:nvPr>
        </p:nvSpPr>
        <p:spPr>
          <a:xfrm>
            <a:off x="1" y="0"/>
            <a:ext cx="9144000" cy="630000"/>
          </a:xfrm>
          <a:solidFill>
            <a:srgbClr val="82CBDD"/>
          </a:solidFill>
        </p:spPr>
        <p:txBody>
          <a:bodyPr lIns="180000" rIns="180000" anchor="ctr" anchorCtr="0"/>
          <a:lstStyle>
            <a:lvl1pPr algn="r">
              <a:defRPr sz="2800">
                <a:latin typeface="Myriad Pro" charset="0"/>
                <a:ea typeface="Myriad Pro" charset="0"/>
                <a:cs typeface="Myriad Pro" charset="0"/>
              </a:defRPr>
            </a:lvl1pPr>
          </a:lstStyle>
          <a:p>
            <a:r>
              <a:rPr lang="en-US" dirty="0"/>
              <a:t>2.XX </a:t>
            </a:r>
            <a:r>
              <a:rPr lang="en-US" dirty="0" err="1"/>
              <a:t>xxxx</a:t>
            </a:r>
            <a:r>
              <a:rPr lang="en-GB" dirty="0"/>
              <a:t>	</a:t>
            </a:r>
            <a:r>
              <a:rPr lang="en-US" dirty="0">
                <a:solidFill>
                  <a:srgbClr val="00628C"/>
                </a:solidFill>
              </a:rPr>
              <a:t>Step 1:1</a:t>
            </a:r>
          </a:p>
        </p:txBody>
      </p:sp>
    </p:spTree>
    <p:extLst>
      <p:ext uri="{BB962C8B-B14F-4D97-AF65-F5344CB8AC3E}">
        <p14:creationId xmlns:p14="http://schemas.microsoft.com/office/powerpoint/2010/main" val="1175658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lumMod val="20000"/>
            <a:lumOff val="80000"/>
          </a:schemeClr>
        </a:solidFill>
        <a:effectLst/>
      </p:bgPr>
    </p:bg>
    <p:spTree>
      <p:nvGrpSpPr>
        <p:cNvPr id="1" name=""/>
        <p:cNvGrpSpPr/>
        <p:nvPr/>
      </p:nvGrpSpPr>
      <p:grpSpPr>
        <a:xfrm>
          <a:off x="0" y="0"/>
          <a:ext cx="0" cy="0"/>
          <a:chOff x="0" y="0"/>
          <a:chExt cx="0" cy="0"/>
        </a:xfrm>
      </p:grpSpPr>
      <p:sp>
        <p:nvSpPr>
          <p:cNvPr id="1026" name="Rectangle 4"/>
          <p:cNvSpPr>
            <a:spLocks noGrp="1" noChangeArrowheads="1"/>
          </p:cNvSpPr>
          <p:nvPr>
            <p:ph type="title"/>
          </p:nvPr>
        </p:nvSpPr>
        <p:spPr bwMode="auto">
          <a:xfrm>
            <a:off x="762000" y="301625"/>
            <a:ext cx="7924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endParaRPr lang="en-GB" altLang="en-US" dirty="0"/>
          </a:p>
        </p:txBody>
      </p:sp>
      <p:sp>
        <p:nvSpPr>
          <p:cNvPr id="1027" name="Rectangle 5"/>
          <p:cNvSpPr>
            <a:spLocks noGrp="1" noChangeArrowheads="1"/>
          </p:cNvSpPr>
          <p:nvPr>
            <p:ph type="body" idx="1"/>
          </p:nvPr>
        </p:nvSpPr>
        <p:spPr bwMode="auto">
          <a:xfrm>
            <a:off x="762000" y="1827213"/>
            <a:ext cx="79216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GB" altLang="en-US" dirty="0"/>
              <a:t>Click to edit Master text styles</a:t>
            </a:r>
          </a:p>
          <a:p>
            <a:pPr lvl="1"/>
            <a:r>
              <a:rPr lang="en-GB" altLang="en-US" dirty="0"/>
              <a:t>Second level</a:t>
            </a:r>
          </a:p>
          <a:p>
            <a:pPr lvl="2"/>
            <a:r>
              <a:rPr lang="en-GB" altLang="en-US" dirty="0"/>
              <a:t>Third level</a:t>
            </a:r>
          </a:p>
        </p:txBody>
      </p:sp>
      <p:sp>
        <p:nvSpPr>
          <p:cNvPr id="43014" name="Rectangle 6"/>
          <p:cNvSpPr>
            <a:spLocks noGrp="1" noChangeArrowheads="1"/>
          </p:cNvSpPr>
          <p:nvPr>
            <p:ph type="dt" sz="half" idx="2"/>
          </p:nvPr>
        </p:nvSpPr>
        <p:spPr bwMode="auto">
          <a:xfrm>
            <a:off x="457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spcBef>
                <a:spcPct val="0"/>
              </a:spcBef>
              <a:buClrTx/>
              <a:buFontTx/>
              <a:buNone/>
              <a:defRPr sz="1200"/>
            </a:lvl1pPr>
          </a:lstStyle>
          <a:p>
            <a:pPr>
              <a:defRPr/>
            </a:pPr>
            <a:endParaRPr lang="en-GB" dirty="0"/>
          </a:p>
        </p:txBody>
      </p:sp>
      <p:sp>
        <p:nvSpPr>
          <p:cNvPr id="43015" name="Rectangle 7"/>
          <p:cNvSpPr>
            <a:spLocks noGrp="1" noChangeArrowheads="1"/>
          </p:cNvSpPr>
          <p:nvPr>
            <p:ph type="ftr" sz="quarter" idx="3"/>
          </p:nvPr>
        </p:nvSpPr>
        <p:spPr bwMode="auto">
          <a:xfrm>
            <a:off x="3124200" y="6248400"/>
            <a:ext cx="2895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ctr">
              <a:spcBef>
                <a:spcPct val="0"/>
              </a:spcBef>
              <a:buClrTx/>
              <a:buFontTx/>
              <a:buNone/>
              <a:defRPr sz="1200"/>
            </a:lvl1pPr>
          </a:lstStyle>
          <a:p>
            <a:pPr>
              <a:defRPr/>
            </a:pPr>
            <a:endParaRPr lang="en-GB"/>
          </a:p>
        </p:txBody>
      </p:sp>
      <p:sp>
        <p:nvSpPr>
          <p:cNvPr id="43016" name="Rectangle 8"/>
          <p:cNvSpPr>
            <a:spLocks noGrp="1" noChangeArrowheads="1"/>
          </p:cNvSpPr>
          <p:nvPr>
            <p:ph type="sldNum" sz="quarter" idx="4"/>
          </p:nvPr>
        </p:nvSpPr>
        <p:spPr bwMode="auto">
          <a:xfrm>
            <a:off x="6553200" y="6248400"/>
            <a:ext cx="21336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a:spcBef>
                <a:spcPct val="0"/>
              </a:spcBef>
              <a:buClrTx/>
              <a:buFontTx/>
              <a:buNone/>
              <a:defRPr sz="1200"/>
            </a:lvl1pPr>
          </a:lstStyle>
          <a:p>
            <a:fld id="{17C71EE9-BA72-3342-AD7C-7458D51D3716}" type="slidenum">
              <a:rPr lang="en-GB" altLang="x-none"/>
              <a:pPr/>
              <a:t>‹#›</a:t>
            </a:fld>
            <a:endParaRPr lang="en-GB" altLang="x-none"/>
          </a:p>
        </p:txBody>
      </p:sp>
    </p:spTree>
  </p:cSld>
  <p:clrMap bg1="lt1" tx1="dk1" bg2="lt2" tx2="dk2" accent1="accent1" accent2="accent2" accent3="accent3" accent4="accent4" accent5="accent5" accent6="accent6" hlink="hlink" folHlink="folHlink"/>
  <p:sldLayoutIdLst>
    <p:sldLayoutId id="2147483952" r:id="rId1"/>
    <p:sldLayoutId id="2147483962" r:id="rId2"/>
    <p:sldLayoutId id="2147483959" r:id="rId3"/>
    <p:sldLayoutId id="2147483961" r:id="rId4"/>
    <p:sldLayoutId id="2147483953" r:id="rId5"/>
  </p:sldLayoutIdLst>
  <p:txStyles>
    <p:titleStyle>
      <a:lvl1pPr algn="l" rtl="0" eaLnBrk="1" fontAlgn="base" hangingPunct="1">
        <a:spcBef>
          <a:spcPct val="0"/>
        </a:spcBef>
        <a:spcAft>
          <a:spcPct val="0"/>
        </a:spcAft>
        <a:defRPr sz="2800" b="1" i="0">
          <a:solidFill>
            <a:srgbClr val="00628C"/>
          </a:solidFill>
          <a:latin typeface="Myriad Pro Semibold" charset="0"/>
          <a:ea typeface="Myriad Pro Semibold" charset="0"/>
          <a:cs typeface="Myriad Pro Semibold" charset="0"/>
        </a:defRPr>
      </a:lvl1pPr>
      <a:lvl2pPr algn="l" rtl="0" eaLnBrk="1" fontAlgn="base" hangingPunct="1">
        <a:spcBef>
          <a:spcPct val="0"/>
        </a:spcBef>
        <a:spcAft>
          <a:spcPct val="0"/>
        </a:spcAft>
        <a:defRPr sz="3600" b="1">
          <a:solidFill>
            <a:srgbClr val="00628C"/>
          </a:solidFill>
          <a:latin typeface="Arial" charset="0"/>
        </a:defRPr>
      </a:lvl2pPr>
      <a:lvl3pPr algn="l" rtl="0" eaLnBrk="1" fontAlgn="base" hangingPunct="1">
        <a:spcBef>
          <a:spcPct val="0"/>
        </a:spcBef>
        <a:spcAft>
          <a:spcPct val="0"/>
        </a:spcAft>
        <a:defRPr sz="3600" b="1">
          <a:solidFill>
            <a:srgbClr val="00628C"/>
          </a:solidFill>
          <a:latin typeface="Arial" charset="0"/>
        </a:defRPr>
      </a:lvl3pPr>
      <a:lvl4pPr algn="l" rtl="0" eaLnBrk="1" fontAlgn="base" hangingPunct="1">
        <a:spcBef>
          <a:spcPct val="0"/>
        </a:spcBef>
        <a:spcAft>
          <a:spcPct val="0"/>
        </a:spcAft>
        <a:defRPr sz="3600" b="1">
          <a:solidFill>
            <a:srgbClr val="00628C"/>
          </a:solidFill>
          <a:latin typeface="Arial" charset="0"/>
        </a:defRPr>
      </a:lvl4pPr>
      <a:lvl5pPr algn="l" rtl="0" eaLnBrk="1" fontAlgn="base" hangingPunct="1">
        <a:spcBef>
          <a:spcPct val="0"/>
        </a:spcBef>
        <a:spcAft>
          <a:spcPct val="0"/>
        </a:spcAft>
        <a:defRPr sz="3600" b="1">
          <a:solidFill>
            <a:srgbClr val="00628C"/>
          </a:solidFill>
          <a:latin typeface="Arial" charset="0"/>
        </a:defRPr>
      </a:lvl5pPr>
      <a:lvl6pPr marL="457200" algn="l" rtl="0" eaLnBrk="1" fontAlgn="base" hangingPunct="1">
        <a:spcBef>
          <a:spcPct val="0"/>
        </a:spcBef>
        <a:spcAft>
          <a:spcPct val="0"/>
        </a:spcAft>
        <a:defRPr sz="3600" b="1">
          <a:solidFill>
            <a:srgbClr val="00628C"/>
          </a:solidFill>
          <a:latin typeface="Arial" charset="0"/>
        </a:defRPr>
      </a:lvl6pPr>
      <a:lvl7pPr marL="914400" algn="l" rtl="0" eaLnBrk="1" fontAlgn="base" hangingPunct="1">
        <a:spcBef>
          <a:spcPct val="0"/>
        </a:spcBef>
        <a:spcAft>
          <a:spcPct val="0"/>
        </a:spcAft>
        <a:defRPr sz="3600" b="1">
          <a:solidFill>
            <a:srgbClr val="00628C"/>
          </a:solidFill>
          <a:latin typeface="Arial" charset="0"/>
        </a:defRPr>
      </a:lvl7pPr>
      <a:lvl8pPr marL="1371600" algn="l" rtl="0" eaLnBrk="1" fontAlgn="base" hangingPunct="1">
        <a:spcBef>
          <a:spcPct val="0"/>
        </a:spcBef>
        <a:spcAft>
          <a:spcPct val="0"/>
        </a:spcAft>
        <a:defRPr sz="3600" b="1">
          <a:solidFill>
            <a:srgbClr val="00628C"/>
          </a:solidFill>
          <a:latin typeface="Arial" charset="0"/>
        </a:defRPr>
      </a:lvl8pPr>
      <a:lvl9pPr marL="1828800" algn="l" rtl="0" eaLnBrk="1" fontAlgn="base" hangingPunct="1">
        <a:spcBef>
          <a:spcPct val="0"/>
        </a:spcBef>
        <a:spcAft>
          <a:spcPct val="0"/>
        </a:spcAft>
        <a:defRPr sz="3600" b="1">
          <a:solidFill>
            <a:srgbClr val="00628C"/>
          </a:solidFill>
          <a:latin typeface="Arial" charset="0"/>
        </a:defRPr>
      </a:lvl9pPr>
    </p:titleStyle>
    <p:bodyStyle>
      <a:lvl1pPr marL="342900" indent="-342900" algn="l" rtl="0" eaLnBrk="1" fontAlgn="base" hangingPunct="1">
        <a:spcBef>
          <a:spcPct val="20000"/>
        </a:spcBef>
        <a:spcAft>
          <a:spcPct val="0"/>
        </a:spcAft>
        <a:buClr>
          <a:schemeClr val="tx2"/>
        </a:buClr>
        <a:buFont typeface="Arial" charset="0"/>
        <a:defRPr sz="2800">
          <a:solidFill>
            <a:schemeClr val="tx1"/>
          </a:solidFill>
          <a:latin typeface="Myriad Pro" charset="0"/>
          <a:ea typeface="Myriad Pro" charset="0"/>
          <a:cs typeface="Myriad Pro" charset="0"/>
        </a:defRPr>
      </a:lvl1pPr>
      <a:lvl2pPr marL="742950" indent="-285750" algn="l" rtl="0" eaLnBrk="1" fontAlgn="base" hangingPunct="1">
        <a:spcBef>
          <a:spcPct val="20000"/>
        </a:spcBef>
        <a:spcAft>
          <a:spcPct val="0"/>
        </a:spcAft>
        <a:buClr>
          <a:srgbClr val="82CBDD"/>
        </a:buClr>
        <a:buFont typeface="Arial" charset="0"/>
        <a:buChar char="●"/>
        <a:defRPr sz="2400">
          <a:solidFill>
            <a:schemeClr val="tx1"/>
          </a:solidFill>
          <a:latin typeface="Myriad Pro" charset="0"/>
          <a:ea typeface="Myriad Pro" charset="0"/>
          <a:cs typeface="Myriad Pro" charset="0"/>
        </a:defRPr>
      </a:lvl2pPr>
      <a:lvl3pPr marL="1143000" indent="-228600" algn="l" rtl="0" eaLnBrk="1" fontAlgn="base" hangingPunct="1">
        <a:spcBef>
          <a:spcPct val="20000"/>
        </a:spcBef>
        <a:spcAft>
          <a:spcPct val="0"/>
        </a:spcAft>
        <a:buClr>
          <a:srgbClr val="00628C"/>
        </a:buClr>
        <a:buFont typeface="Arial" charset="0"/>
        <a:buChar char="–"/>
        <a:defRPr sz="2000">
          <a:solidFill>
            <a:schemeClr val="tx1"/>
          </a:solidFill>
          <a:latin typeface="Myriad Pro" charset="0"/>
          <a:ea typeface="Myriad Pro" charset="0"/>
          <a:cs typeface="Myriad Pro" charset="0"/>
        </a:defRPr>
      </a:lvl3pPr>
      <a:lvl4pPr marL="1600200" indent="-228600" algn="l" rtl="0" eaLnBrk="1" fontAlgn="base" hangingPunct="1">
        <a:spcBef>
          <a:spcPct val="20000"/>
        </a:spcBef>
        <a:spcAft>
          <a:spcPct val="0"/>
        </a:spcAft>
        <a:buClr>
          <a:schemeClr val="accent2"/>
        </a:buClr>
        <a:buFont typeface="Arial" charset="0"/>
        <a:buChar char="●"/>
        <a:defRPr sz="1900">
          <a:solidFill>
            <a:schemeClr val="tx1"/>
          </a:solidFill>
          <a:latin typeface="+mn-lt"/>
        </a:defRPr>
      </a:lvl4pPr>
      <a:lvl5pPr marL="20574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5pPr>
      <a:lvl6pPr marL="25146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6pPr>
      <a:lvl7pPr marL="29718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7pPr>
      <a:lvl8pPr marL="34290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8pPr>
      <a:lvl9pPr marL="3886200" indent="-228600" algn="l" rtl="0" eaLnBrk="1" fontAlgn="base" hangingPunct="1">
        <a:spcBef>
          <a:spcPct val="20000"/>
        </a:spcBef>
        <a:spcAft>
          <a:spcPct val="0"/>
        </a:spcAft>
        <a:buClr>
          <a:schemeClr val="tx2"/>
        </a:buClr>
        <a:buFont typeface="Arial" charset="0"/>
        <a:buChar char="●"/>
        <a:defRPr sz="19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image" Target="../media/image17.jpeg"/><Relationship Id="rId4" Type="http://schemas.openxmlformats.org/officeDocument/2006/relationships/image" Target="../media/image16.svg"/></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18.png"/><Relationship Id="rId4" Type="http://schemas.openxmlformats.org/officeDocument/2006/relationships/image" Target="../media/image16.svg"/></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0.xml"/><Relationship Id="rId1" Type="http://schemas.openxmlformats.org/officeDocument/2006/relationships/slideLayout" Target="../slideLayouts/slideLayout3.xml"/><Relationship Id="rId5" Type="http://schemas.openxmlformats.org/officeDocument/2006/relationships/image" Target="../media/image19.png"/><Relationship Id="rId4" Type="http://schemas.openxmlformats.org/officeDocument/2006/relationships/image" Target="../media/image16.sv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graphicFrame>
        <p:nvGraphicFramePr>
          <p:cNvPr id="6" name="Table">
            <a:extLst>
              <a:ext uri="{FF2B5EF4-FFF2-40B4-BE49-F238E27FC236}">
                <a16:creationId xmlns:a16="http://schemas.microsoft.com/office/drawing/2014/main" id="{1A5CE339-B2AB-4B01-BE08-38098F8BBE6C}"/>
              </a:ext>
            </a:extLst>
          </p:cNvPr>
          <p:cNvGraphicFramePr/>
          <p:nvPr>
            <p:extLst>
              <p:ext uri="{D42A27DB-BD31-4B8C-83A1-F6EECF244321}">
                <p14:modId xmlns:p14="http://schemas.microsoft.com/office/powerpoint/2010/main" val="46029734"/>
              </p:ext>
            </p:extLst>
          </p:nvPr>
        </p:nvGraphicFramePr>
        <p:xfrm>
          <a:off x="-508000" y="0"/>
          <a:ext cx="10033665" cy="6858000"/>
        </p:xfrm>
        <a:graphic>
          <a:graphicData uri="http://schemas.openxmlformats.org/drawingml/2006/table">
            <a:tbl>
              <a:tblPr/>
              <a:tblGrid>
                <a:gridCol w="668911">
                  <a:extLst>
                    <a:ext uri="{9D8B030D-6E8A-4147-A177-3AD203B41FA5}">
                      <a16:colId xmlns:a16="http://schemas.microsoft.com/office/drawing/2014/main" val="20000"/>
                    </a:ext>
                  </a:extLst>
                </a:gridCol>
                <a:gridCol w="668911">
                  <a:extLst>
                    <a:ext uri="{9D8B030D-6E8A-4147-A177-3AD203B41FA5}">
                      <a16:colId xmlns:a16="http://schemas.microsoft.com/office/drawing/2014/main" val="20001"/>
                    </a:ext>
                  </a:extLst>
                </a:gridCol>
                <a:gridCol w="668911">
                  <a:extLst>
                    <a:ext uri="{9D8B030D-6E8A-4147-A177-3AD203B41FA5}">
                      <a16:colId xmlns:a16="http://schemas.microsoft.com/office/drawing/2014/main" val="20002"/>
                    </a:ext>
                  </a:extLst>
                </a:gridCol>
                <a:gridCol w="668911">
                  <a:extLst>
                    <a:ext uri="{9D8B030D-6E8A-4147-A177-3AD203B41FA5}">
                      <a16:colId xmlns:a16="http://schemas.microsoft.com/office/drawing/2014/main" val="20003"/>
                    </a:ext>
                  </a:extLst>
                </a:gridCol>
                <a:gridCol w="668911">
                  <a:extLst>
                    <a:ext uri="{9D8B030D-6E8A-4147-A177-3AD203B41FA5}">
                      <a16:colId xmlns:a16="http://schemas.microsoft.com/office/drawing/2014/main" val="20004"/>
                    </a:ext>
                  </a:extLst>
                </a:gridCol>
                <a:gridCol w="668911">
                  <a:extLst>
                    <a:ext uri="{9D8B030D-6E8A-4147-A177-3AD203B41FA5}">
                      <a16:colId xmlns:a16="http://schemas.microsoft.com/office/drawing/2014/main" val="20005"/>
                    </a:ext>
                  </a:extLst>
                </a:gridCol>
                <a:gridCol w="668911">
                  <a:extLst>
                    <a:ext uri="{9D8B030D-6E8A-4147-A177-3AD203B41FA5}">
                      <a16:colId xmlns:a16="http://schemas.microsoft.com/office/drawing/2014/main" val="20006"/>
                    </a:ext>
                  </a:extLst>
                </a:gridCol>
                <a:gridCol w="668911">
                  <a:extLst>
                    <a:ext uri="{9D8B030D-6E8A-4147-A177-3AD203B41FA5}">
                      <a16:colId xmlns:a16="http://schemas.microsoft.com/office/drawing/2014/main" val="20007"/>
                    </a:ext>
                  </a:extLst>
                </a:gridCol>
                <a:gridCol w="668911">
                  <a:extLst>
                    <a:ext uri="{9D8B030D-6E8A-4147-A177-3AD203B41FA5}">
                      <a16:colId xmlns:a16="http://schemas.microsoft.com/office/drawing/2014/main" val="20008"/>
                    </a:ext>
                  </a:extLst>
                </a:gridCol>
                <a:gridCol w="668911">
                  <a:extLst>
                    <a:ext uri="{9D8B030D-6E8A-4147-A177-3AD203B41FA5}">
                      <a16:colId xmlns:a16="http://schemas.microsoft.com/office/drawing/2014/main" val="20009"/>
                    </a:ext>
                  </a:extLst>
                </a:gridCol>
                <a:gridCol w="668911">
                  <a:extLst>
                    <a:ext uri="{9D8B030D-6E8A-4147-A177-3AD203B41FA5}">
                      <a16:colId xmlns:a16="http://schemas.microsoft.com/office/drawing/2014/main" val="20010"/>
                    </a:ext>
                  </a:extLst>
                </a:gridCol>
                <a:gridCol w="668911">
                  <a:extLst>
                    <a:ext uri="{9D8B030D-6E8A-4147-A177-3AD203B41FA5}">
                      <a16:colId xmlns:a16="http://schemas.microsoft.com/office/drawing/2014/main" val="20011"/>
                    </a:ext>
                  </a:extLst>
                </a:gridCol>
                <a:gridCol w="668911">
                  <a:extLst>
                    <a:ext uri="{9D8B030D-6E8A-4147-A177-3AD203B41FA5}">
                      <a16:colId xmlns:a16="http://schemas.microsoft.com/office/drawing/2014/main" val="20012"/>
                    </a:ext>
                  </a:extLst>
                </a:gridCol>
                <a:gridCol w="668911">
                  <a:extLst>
                    <a:ext uri="{9D8B030D-6E8A-4147-A177-3AD203B41FA5}">
                      <a16:colId xmlns:a16="http://schemas.microsoft.com/office/drawing/2014/main" val="20013"/>
                    </a:ext>
                  </a:extLst>
                </a:gridCol>
                <a:gridCol w="668911">
                  <a:extLst>
                    <a:ext uri="{9D8B030D-6E8A-4147-A177-3AD203B41FA5}">
                      <a16:colId xmlns:a16="http://schemas.microsoft.com/office/drawing/2014/main" val="20014"/>
                    </a:ext>
                  </a:extLst>
                </a:gridCol>
              </a:tblGrid>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0"/>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1"/>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2"/>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3"/>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4"/>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5"/>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6"/>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7"/>
                  </a:ext>
                </a:extLst>
              </a:tr>
              <a:tr h="762000">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tc>
                  <a:txBody>
                    <a:bodyPr/>
                    <a:lstStyle/>
                    <a:p>
                      <a:pPr defTabSz="914400">
                        <a:defRPr sz="3200">
                          <a:sym typeface="Helvetica Neue"/>
                        </a:defRPr>
                      </a:pPr>
                      <a:endParaRPr dirty="0"/>
                    </a:p>
                  </a:txBody>
                  <a:tcPr marL="50800" marR="50800" marT="50800" marB="50800" anchor="ctr" horzOverflow="overflow">
                    <a:lnL w="12700">
                      <a:solidFill>
                        <a:srgbClr val="B8B8B8"/>
                      </a:solidFill>
                      <a:miter lim="400000"/>
                    </a:lnL>
                    <a:lnR w="12700">
                      <a:solidFill>
                        <a:srgbClr val="B8B8B8"/>
                      </a:solidFill>
                      <a:miter lim="400000"/>
                    </a:lnR>
                    <a:lnT w="12700">
                      <a:solidFill>
                        <a:srgbClr val="B8B8B8"/>
                      </a:solidFill>
                      <a:miter lim="400000"/>
                    </a:lnT>
                    <a:lnB w="12700">
                      <a:solidFill>
                        <a:srgbClr val="B8B8B8"/>
                      </a:solidFill>
                      <a:miter lim="400000"/>
                    </a:lnB>
                  </a:tcPr>
                </a:tc>
                <a:extLst>
                  <a:ext uri="{0D108BD9-81ED-4DB2-BD59-A6C34878D82A}">
                    <a16:rowId xmlns:a16="http://schemas.microsoft.com/office/drawing/2014/main" val="10008"/>
                  </a:ext>
                </a:extLst>
              </a:tr>
            </a:tbl>
          </a:graphicData>
        </a:graphic>
      </p:graphicFrame>
      <p:sp>
        <p:nvSpPr>
          <p:cNvPr id="4" name="TextBox 3">
            <a:extLst>
              <a:ext uri="{FF2B5EF4-FFF2-40B4-BE49-F238E27FC236}">
                <a16:creationId xmlns:a16="http://schemas.microsoft.com/office/drawing/2014/main" id="{D9E0B491-5FE6-42E0-B756-55586EB644C8}"/>
              </a:ext>
            </a:extLst>
          </p:cNvPr>
          <p:cNvSpPr txBox="1"/>
          <p:nvPr/>
        </p:nvSpPr>
        <p:spPr bwMode="auto">
          <a:xfrm>
            <a:off x="1524000" y="-46684"/>
            <a:ext cx="356870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eaLnBrk="0" fontAlgn="base" hangingPunct="0">
              <a:spcAft>
                <a:spcPts val="1000"/>
              </a:spcAft>
              <a:buNone/>
            </a:pPr>
            <a:r>
              <a:rPr lang="en-GB" sz="5400" b="1" dirty="0">
                <a:solidFill>
                  <a:srgbClr val="000000"/>
                </a:solidFill>
                <a:latin typeface="Calibri Light" panose="020F0302020204030204" pitchFamily="34" charset="0"/>
                <a:cs typeface="Calibri Light" panose="020F0302020204030204" pitchFamily="34" charset="0"/>
              </a:rPr>
              <a:t>1   2</a:t>
            </a:r>
            <a:r>
              <a:rPr lang="en-GB" sz="4000" b="1" kern="1200" dirty="0">
                <a:solidFill>
                  <a:srgbClr val="000000"/>
                </a:solidFill>
                <a:effectLst/>
                <a:latin typeface="Calibri Light" panose="020F0302020204030204" pitchFamily="34" charset="0"/>
                <a:cs typeface="Calibri Light" panose="020F0302020204030204" pitchFamily="34" charset="0"/>
              </a:rPr>
              <a:t> </a:t>
            </a:r>
            <a:r>
              <a:rPr lang="en-GB" sz="5400" b="1" kern="1200" dirty="0">
                <a:solidFill>
                  <a:srgbClr val="000000"/>
                </a:solidFill>
                <a:effectLst/>
                <a:latin typeface="Calibri Light" panose="020F0302020204030204" pitchFamily="34" charset="0"/>
                <a:cs typeface="Calibri Light" panose="020F0302020204030204" pitchFamily="34" charset="0"/>
              </a:rPr>
              <a:t>.</a:t>
            </a:r>
            <a:r>
              <a:rPr lang="en-GB" sz="2000" b="1" kern="1200" dirty="0">
                <a:solidFill>
                  <a:srgbClr val="000000"/>
                </a:solidFill>
                <a:effectLst/>
                <a:latin typeface="Calibri Light" panose="020F0302020204030204" pitchFamily="34" charset="0"/>
                <a:cs typeface="Calibri Light" panose="020F0302020204030204" pitchFamily="34" charset="0"/>
              </a:rPr>
              <a:t> </a:t>
            </a:r>
            <a:r>
              <a:rPr lang="en-GB" sz="5400" b="1" kern="1200" dirty="0">
                <a:solidFill>
                  <a:srgbClr val="000000"/>
                </a:solidFill>
                <a:effectLst/>
                <a:latin typeface="Calibri Light" panose="020F0302020204030204" pitchFamily="34" charset="0"/>
                <a:cs typeface="Calibri Light" panose="020F0302020204030204" pitchFamily="34" charset="0"/>
              </a:rPr>
              <a:t>9. 2 </a:t>
            </a:r>
            <a:r>
              <a:rPr lang="en-GB" sz="4400" b="1" kern="1200" dirty="0">
                <a:solidFill>
                  <a:srgbClr val="000000"/>
                </a:solidFill>
                <a:effectLst/>
                <a:latin typeface="Calibri Light" panose="020F0302020204030204" pitchFamily="34" charset="0"/>
                <a:cs typeface="Calibri Light" panose="020F0302020204030204" pitchFamily="34" charset="0"/>
              </a:rPr>
              <a:t> </a:t>
            </a:r>
            <a:r>
              <a:rPr lang="en-GB" sz="5400" b="1" kern="1200" dirty="0">
                <a:solidFill>
                  <a:srgbClr val="000000"/>
                </a:solidFill>
                <a:effectLst/>
                <a:latin typeface="Calibri Light" panose="020F0302020204030204" pitchFamily="34" charset="0"/>
                <a:cs typeface="Calibri Light" panose="020F0302020204030204" pitchFamily="34" charset="0"/>
              </a:rPr>
              <a:t>1 </a:t>
            </a:r>
            <a:endParaRPr lang="en-GB" sz="5400" dirty="0">
              <a:effectLst/>
              <a:latin typeface="Calibri Light" panose="020F0302020204030204" pitchFamily="34" charset="0"/>
              <a:ea typeface="Calibri" panose="020F0502020204030204" pitchFamily="34" charset="0"/>
              <a:cs typeface="Calibri Light" panose="020F0302020204030204" pitchFamily="34" charset="0"/>
            </a:endParaRPr>
          </a:p>
        </p:txBody>
      </p:sp>
      <p:cxnSp>
        <p:nvCxnSpPr>
          <p:cNvPr id="7" name="Straight Connector 6">
            <a:extLst>
              <a:ext uri="{FF2B5EF4-FFF2-40B4-BE49-F238E27FC236}">
                <a16:creationId xmlns:a16="http://schemas.microsoft.com/office/drawing/2014/main" id="{21C184F7-7B9F-42F1-B57F-02A7F1427AE9}"/>
              </a:ext>
            </a:extLst>
          </p:cNvPr>
          <p:cNvCxnSpPr/>
          <p:nvPr/>
        </p:nvCxnSpPr>
        <p:spPr bwMode="auto">
          <a:xfrm>
            <a:off x="1524000" y="0"/>
            <a:ext cx="0" cy="6858000"/>
          </a:xfrm>
          <a:prstGeom prst="line">
            <a:avLst/>
          </a:prstGeom>
          <a:ln w="19050"/>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2FE7BA2-FDAF-403E-9B17-A2591FAE66CF}"/>
              </a:ext>
            </a:extLst>
          </p:cNvPr>
          <p:cNvCxnSpPr>
            <a:cxnSpLocks/>
          </p:cNvCxnSpPr>
          <p:nvPr/>
        </p:nvCxnSpPr>
        <p:spPr bwMode="auto">
          <a:xfrm flipH="1">
            <a:off x="1524000" y="711200"/>
            <a:ext cx="3368040" cy="0"/>
          </a:xfrm>
          <a:prstGeom prst="line">
            <a:avLst/>
          </a:prstGeom>
          <a:ln w="19050"/>
        </p:spPr>
        <p:style>
          <a:lnRef idx="1">
            <a:schemeClr val="dk1"/>
          </a:lnRef>
          <a:fillRef idx="0">
            <a:schemeClr val="dk1"/>
          </a:fillRef>
          <a:effectRef idx="0">
            <a:schemeClr val="dk1"/>
          </a:effectRef>
          <a:fontRef idx="minor">
            <a:schemeClr val="tx1"/>
          </a:fontRef>
        </p:style>
      </p:cxnSp>
      <p:sp>
        <p:nvSpPr>
          <p:cNvPr id="16" name="TextBox 15">
            <a:extLst>
              <a:ext uri="{FF2B5EF4-FFF2-40B4-BE49-F238E27FC236}">
                <a16:creationId xmlns:a16="http://schemas.microsoft.com/office/drawing/2014/main" id="{E310E918-C787-4C8A-B636-E454ECDB4950}"/>
              </a:ext>
            </a:extLst>
          </p:cNvPr>
          <p:cNvSpPr txBox="1"/>
          <p:nvPr/>
        </p:nvSpPr>
        <p:spPr bwMode="auto">
          <a:xfrm>
            <a:off x="1524000" y="3429000"/>
            <a:ext cx="503555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eaLnBrk="0" fontAlgn="base" hangingPunct="0">
              <a:spcAft>
                <a:spcPts val="1000"/>
              </a:spcAft>
              <a:buNone/>
            </a:pPr>
            <a:r>
              <a:rPr lang="en-GB" sz="2800" b="1" u="sng" kern="1200" dirty="0">
                <a:solidFill>
                  <a:srgbClr val="000000"/>
                </a:solidFill>
                <a:effectLst/>
                <a:latin typeface="XCCW Joined 15a" panose="03050602040000000000" pitchFamily="66" charset="0"/>
                <a:cs typeface="Calibri Light" panose="020F0302020204030204" pitchFamily="34" charset="0"/>
              </a:rPr>
              <a:t>In focus task</a:t>
            </a:r>
            <a:endParaRPr lang="en-GB" sz="2800" u="sng" dirty="0">
              <a:effectLst/>
              <a:latin typeface="XCCW Joined 15a" panose="03050602040000000000" pitchFamily="66" charset="0"/>
              <a:ea typeface="Calibri" panose="020F0502020204030204" pitchFamily="34" charset="0"/>
              <a:cs typeface="Calibri Light" panose="020F0302020204030204" pitchFamily="34" charset="0"/>
            </a:endParaRPr>
          </a:p>
        </p:txBody>
      </p:sp>
      <p:pic>
        <p:nvPicPr>
          <p:cNvPr id="8" name="Picture 7">
            <a:extLst>
              <a:ext uri="{FF2B5EF4-FFF2-40B4-BE49-F238E27FC236}">
                <a16:creationId xmlns:a16="http://schemas.microsoft.com/office/drawing/2014/main" id="{293014E1-77FD-438B-88A3-DBF95D5EB856}"/>
              </a:ext>
            </a:extLst>
          </p:cNvPr>
          <p:cNvPicPr>
            <a:picLocks noChangeAspect="1"/>
          </p:cNvPicPr>
          <p:nvPr/>
        </p:nvPicPr>
        <p:blipFill>
          <a:blip r:embed="rId2"/>
          <a:stretch>
            <a:fillRect/>
          </a:stretch>
        </p:blipFill>
        <p:spPr>
          <a:xfrm>
            <a:off x="1524000" y="883242"/>
            <a:ext cx="6762208" cy="2103798"/>
          </a:xfrm>
          <a:prstGeom prst="rect">
            <a:avLst/>
          </a:prstGeom>
        </p:spPr>
      </p:pic>
    </p:spTree>
    <p:extLst>
      <p:ext uri="{BB962C8B-B14F-4D97-AF65-F5344CB8AC3E}">
        <p14:creationId xmlns:p14="http://schemas.microsoft.com/office/powerpoint/2010/main" val="20837541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932645"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Reasoning</a:t>
            </a:r>
          </a:p>
        </p:txBody>
      </p:sp>
      <p:pic>
        <p:nvPicPr>
          <p:cNvPr id="12" name="Graphic 11" descr="Lightbulb with solid fill">
            <a:extLst>
              <a:ext uri="{FF2B5EF4-FFF2-40B4-BE49-F238E27FC236}">
                <a16:creationId xmlns:a16="http://schemas.microsoft.com/office/drawing/2014/main" id="{31A137D3-D6E5-40A4-ACB6-CEDCBFF47D2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958691" y="-30490"/>
            <a:ext cx="630000" cy="630000"/>
          </a:xfrm>
          <a:prstGeom prst="rect">
            <a:avLst/>
          </a:prstGeom>
        </p:spPr>
      </p:pic>
      <p:sp>
        <p:nvSpPr>
          <p:cNvPr id="14" name="TextBox 13">
            <a:extLst>
              <a:ext uri="{FF2B5EF4-FFF2-40B4-BE49-F238E27FC236}">
                <a16:creationId xmlns:a16="http://schemas.microsoft.com/office/drawing/2014/main" id="{731564E5-621F-4109-8687-7DA125C6E5D4}"/>
              </a:ext>
            </a:extLst>
          </p:cNvPr>
          <p:cNvSpPr txBox="1"/>
          <p:nvPr/>
        </p:nvSpPr>
        <p:spPr bwMode="auto">
          <a:xfrm>
            <a:off x="326311" y="1076384"/>
            <a:ext cx="5287452" cy="49675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r>
              <a:rPr lang="en-GB" sz="3600" dirty="0">
                <a:latin typeface="Calibri Light" panose="020F0302020204030204" pitchFamily="34" charset="0"/>
                <a:cs typeface="Calibri Light" panose="020F0302020204030204" pitchFamily="34" charset="0"/>
              </a:rPr>
              <a:t>Groot thinks that 37 rounded to the nearest 100 is zero.</a:t>
            </a:r>
          </a:p>
          <a:p>
            <a:pPr>
              <a:buNone/>
            </a:pPr>
            <a:endParaRPr lang="en-GB" sz="3600" dirty="0">
              <a:latin typeface="Calibri Light" panose="020F0302020204030204" pitchFamily="34" charset="0"/>
              <a:cs typeface="Calibri Light" panose="020F0302020204030204" pitchFamily="34" charset="0"/>
            </a:endParaRPr>
          </a:p>
          <a:p>
            <a:pPr>
              <a:buNone/>
            </a:pPr>
            <a:r>
              <a:rPr lang="en-GB" sz="3600" dirty="0">
                <a:latin typeface="Calibri Light" panose="020F0302020204030204" pitchFamily="34" charset="0"/>
                <a:cs typeface="Calibri Light" panose="020F0302020204030204" pitchFamily="34" charset="0"/>
              </a:rPr>
              <a:t>Is he correct?</a:t>
            </a:r>
          </a:p>
          <a:p>
            <a:pPr>
              <a:buNone/>
            </a:pPr>
            <a:endParaRPr lang="en-GB" sz="3600" dirty="0">
              <a:latin typeface="Calibri Light" panose="020F0302020204030204" pitchFamily="34" charset="0"/>
              <a:cs typeface="Calibri Light" panose="020F0302020204030204" pitchFamily="34" charset="0"/>
            </a:endParaRPr>
          </a:p>
          <a:p>
            <a:pPr>
              <a:buNone/>
            </a:pPr>
            <a:r>
              <a:rPr lang="en-GB" sz="3600" dirty="0">
                <a:latin typeface="Calibri Light" panose="020F0302020204030204" pitchFamily="34" charset="0"/>
                <a:cs typeface="Calibri Light" panose="020F0302020204030204" pitchFamily="34" charset="0"/>
              </a:rPr>
              <a:t>Draw a </a:t>
            </a:r>
            <a:r>
              <a:rPr lang="en-GB" sz="3600" b="1" u="sng" dirty="0">
                <a:latin typeface="Calibri Light" panose="020F0302020204030204" pitchFamily="34" charset="0"/>
                <a:cs typeface="Calibri Light" panose="020F0302020204030204" pitchFamily="34" charset="0"/>
              </a:rPr>
              <a:t>(NEAT!) </a:t>
            </a:r>
            <a:r>
              <a:rPr lang="en-GB" sz="3600" dirty="0">
                <a:latin typeface="Calibri Light" panose="020F0302020204030204" pitchFamily="34" charset="0"/>
                <a:cs typeface="Calibri Light" panose="020F0302020204030204" pitchFamily="34" charset="0"/>
              </a:rPr>
              <a:t>number line to represent your answer.</a:t>
            </a:r>
          </a:p>
        </p:txBody>
      </p:sp>
      <p:pic>
        <p:nvPicPr>
          <p:cNvPr id="2050" name="Picture 2" descr="How &amp;#39;Guardians of the Galaxy Vol. 2&amp;#39; pulled off one of the most joyous  opening sequences in years - The Washington Post">
            <a:extLst>
              <a:ext uri="{FF2B5EF4-FFF2-40B4-BE49-F238E27FC236}">
                <a16:creationId xmlns:a16="http://schemas.microsoft.com/office/drawing/2014/main" id="{DAB05F77-BD44-4AAA-8BCC-9AB67AFC8F2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6319" r="28750"/>
          <a:stretch/>
        </p:blipFill>
        <p:spPr bwMode="auto">
          <a:xfrm>
            <a:off x="5578838" y="708878"/>
            <a:ext cx="3412762" cy="3797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7038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12" name="TextBox 11">
            <a:extLst>
              <a:ext uri="{FF2B5EF4-FFF2-40B4-BE49-F238E27FC236}">
                <a16:creationId xmlns:a16="http://schemas.microsoft.com/office/drawing/2014/main" id="{17D6DC88-08ED-445D-AB9C-1B3D37633F71}"/>
              </a:ext>
            </a:extLst>
          </p:cNvPr>
          <p:cNvSpPr txBox="1"/>
          <p:nvPr/>
        </p:nvSpPr>
        <p:spPr bwMode="auto">
          <a:xfrm>
            <a:off x="336884" y="569020"/>
            <a:ext cx="7957225" cy="104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Clr>
                <a:srgbClr val="82CBDD"/>
              </a:buClr>
              <a:buNone/>
            </a:pPr>
            <a:r>
              <a:rPr lang="en-GB" sz="2800" b="1" dirty="0">
                <a:latin typeface="Calibri Light" panose="020F0302020204030204" pitchFamily="34" charset="0"/>
                <a:ea typeface="Myriad Pro Semibold" charset="0"/>
                <a:cs typeface="Calibri Light" panose="020F0302020204030204" pitchFamily="34" charset="0"/>
              </a:rPr>
              <a:t>*Remember to answer in full sentences*</a:t>
            </a:r>
          </a:p>
          <a:p>
            <a:pPr>
              <a:buClr>
                <a:srgbClr val="82CBDD"/>
              </a:buClr>
              <a:buNone/>
            </a:pPr>
            <a:r>
              <a:rPr lang="en-GB" dirty="0">
                <a:latin typeface="Calibri Light" panose="020F0302020204030204" pitchFamily="34" charset="0"/>
                <a:ea typeface="Myriad Pro Semibold" charset="0"/>
                <a:cs typeface="Calibri Light" panose="020F0302020204030204" pitchFamily="34" charset="0"/>
              </a:rPr>
              <a:t>It is </a:t>
            </a:r>
            <a:r>
              <a:rPr lang="en-GB" b="1" dirty="0">
                <a:latin typeface="Calibri Light" panose="020F0302020204030204" pitchFamily="34" charset="0"/>
                <a:ea typeface="Myriad Pro Semibold" charset="0"/>
                <a:cs typeface="Calibri Light" panose="020F0302020204030204" pitchFamily="34" charset="0"/>
              </a:rPr>
              <a:t>true</a:t>
            </a:r>
            <a:r>
              <a:rPr lang="en-GB" dirty="0">
                <a:latin typeface="Calibri Light" panose="020F0302020204030204" pitchFamily="34" charset="0"/>
                <a:ea typeface="Myriad Pro Semibold" charset="0"/>
                <a:cs typeface="Calibri Light" panose="020F0302020204030204" pitchFamily="34" charset="0"/>
              </a:rPr>
              <a:t> because…            or         </a:t>
            </a:r>
            <a:r>
              <a:rPr lang="en-GB" sz="2800" dirty="0">
                <a:latin typeface="Calibri Light" panose="020F0302020204030204" pitchFamily="34" charset="0"/>
                <a:ea typeface="Myriad Pro Semibold" charset="0"/>
                <a:cs typeface="Calibri Light" panose="020F0302020204030204" pitchFamily="34" charset="0"/>
              </a:rPr>
              <a:t>It is </a:t>
            </a:r>
            <a:r>
              <a:rPr lang="en-GB" sz="2800" b="1" dirty="0">
                <a:latin typeface="Calibri Light" panose="020F0302020204030204" pitchFamily="34" charset="0"/>
                <a:ea typeface="Myriad Pro Semibold" charset="0"/>
                <a:cs typeface="Calibri Light" panose="020F0302020204030204" pitchFamily="34" charset="0"/>
              </a:rPr>
              <a:t>false</a:t>
            </a:r>
            <a:r>
              <a:rPr lang="en-GB" sz="2800" dirty="0">
                <a:latin typeface="Calibri Light" panose="020F0302020204030204" pitchFamily="34" charset="0"/>
                <a:ea typeface="Myriad Pro Semibold" charset="0"/>
                <a:cs typeface="Calibri Light" panose="020F0302020204030204" pitchFamily="34" charset="0"/>
              </a:rPr>
              <a:t> because…</a:t>
            </a:r>
          </a:p>
        </p:txBody>
      </p:sp>
      <p:pic>
        <p:nvPicPr>
          <p:cNvPr id="14" name="Graphic 13" descr="Lightbulb with solid fill">
            <a:extLst>
              <a:ext uri="{FF2B5EF4-FFF2-40B4-BE49-F238E27FC236}">
                <a16:creationId xmlns:a16="http://schemas.microsoft.com/office/drawing/2014/main" id="{458D4FDB-E2C3-4B0E-8317-8D0758B71A5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2592" y="0"/>
            <a:ext cx="642551" cy="642551"/>
          </a:xfrm>
          <a:prstGeom prst="rect">
            <a:avLst/>
          </a:prstGeom>
        </p:spPr>
      </p:pic>
      <p:sp>
        <p:nvSpPr>
          <p:cNvPr id="16" name="TextBox 15">
            <a:extLst>
              <a:ext uri="{FF2B5EF4-FFF2-40B4-BE49-F238E27FC236}">
                <a16:creationId xmlns:a16="http://schemas.microsoft.com/office/drawing/2014/main" id="{79EF5AAC-6A13-4636-BB41-A1AE612809D3}"/>
              </a:ext>
            </a:extLst>
          </p:cNvPr>
          <p:cNvSpPr txBox="1"/>
          <p:nvPr/>
        </p:nvSpPr>
        <p:spPr bwMode="auto">
          <a:xfrm>
            <a:off x="2077022" y="53390"/>
            <a:ext cx="7957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Clr>
                <a:srgbClr val="82CBDD"/>
              </a:buClr>
              <a:buNone/>
            </a:pPr>
            <a:r>
              <a:rPr lang="en-GB" sz="2800" b="1" u="sng" dirty="0">
                <a:latin typeface="Calibri Light" panose="020F0302020204030204" pitchFamily="34" charset="0"/>
                <a:ea typeface="Myriad Pro Semibold" charset="0"/>
                <a:cs typeface="Calibri Light" panose="020F0302020204030204" pitchFamily="34" charset="0"/>
              </a:rPr>
              <a:t>Light Bulb Challenge</a:t>
            </a:r>
            <a:endParaRPr lang="en-GB" sz="2800" u="sng" dirty="0">
              <a:latin typeface="Calibri Light" panose="020F0302020204030204" pitchFamily="34" charset="0"/>
              <a:ea typeface="Myriad Pro Semibold" charset="0"/>
              <a:cs typeface="Calibri Light" panose="020F0302020204030204" pitchFamily="34" charset="0"/>
            </a:endParaRPr>
          </a:p>
        </p:txBody>
      </p:sp>
      <p:pic>
        <p:nvPicPr>
          <p:cNvPr id="5" name="Picture 4">
            <a:extLst>
              <a:ext uri="{FF2B5EF4-FFF2-40B4-BE49-F238E27FC236}">
                <a16:creationId xmlns:a16="http://schemas.microsoft.com/office/drawing/2014/main" id="{C8A8AA1A-894A-445F-B3B7-EFA06128ADB3}"/>
              </a:ext>
            </a:extLst>
          </p:cNvPr>
          <p:cNvPicPr>
            <a:picLocks noChangeAspect="1"/>
          </p:cNvPicPr>
          <p:nvPr/>
        </p:nvPicPr>
        <p:blipFill>
          <a:blip r:embed="rId5"/>
          <a:stretch>
            <a:fillRect/>
          </a:stretch>
        </p:blipFill>
        <p:spPr>
          <a:xfrm>
            <a:off x="249154" y="1959433"/>
            <a:ext cx="8705850" cy="4067175"/>
          </a:xfrm>
          <a:prstGeom prst="rect">
            <a:avLst/>
          </a:prstGeom>
        </p:spPr>
      </p:pic>
    </p:spTree>
    <p:extLst>
      <p:ext uri="{BB962C8B-B14F-4D97-AF65-F5344CB8AC3E}">
        <p14:creationId xmlns:p14="http://schemas.microsoft.com/office/powerpoint/2010/main" val="37511447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1465401"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Plenary</a:t>
            </a:r>
          </a:p>
        </p:txBody>
      </p:sp>
      <p:sp>
        <p:nvSpPr>
          <p:cNvPr id="10" name="Rectangle 9">
            <a:extLst>
              <a:ext uri="{FF2B5EF4-FFF2-40B4-BE49-F238E27FC236}">
                <a16:creationId xmlns:a16="http://schemas.microsoft.com/office/drawing/2014/main" id="{D48E4C4D-C457-403D-9855-6524925DAB39}"/>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11" name="Graphic 10" descr="Lightbulb with solid fill">
            <a:extLst>
              <a:ext uri="{FF2B5EF4-FFF2-40B4-BE49-F238E27FC236}">
                <a16:creationId xmlns:a16="http://schemas.microsoft.com/office/drawing/2014/main" id="{F2F53D25-2DD6-431C-B751-12E06884ED8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582592" y="0"/>
            <a:ext cx="642551" cy="642551"/>
          </a:xfrm>
          <a:prstGeom prst="rect">
            <a:avLst/>
          </a:prstGeom>
        </p:spPr>
      </p:pic>
      <p:sp>
        <p:nvSpPr>
          <p:cNvPr id="12" name="TextBox 11">
            <a:extLst>
              <a:ext uri="{FF2B5EF4-FFF2-40B4-BE49-F238E27FC236}">
                <a16:creationId xmlns:a16="http://schemas.microsoft.com/office/drawing/2014/main" id="{17D6DC88-08ED-445D-AB9C-1B3D37633F71}"/>
              </a:ext>
            </a:extLst>
          </p:cNvPr>
          <p:cNvSpPr txBox="1"/>
          <p:nvPr/>
        </p:nvSpPr>
        <p:spPr bwMode="auto">
          <a:xfrm>
            <a:off x="2077022" y="53390"/>
            <a:ext cx="7957225"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Clr>
                <a:srgbClr val="82CBDD"/>
              </a:buClr>
              <a:buNone/>
            </a:pPr>
            <a:r>
              <a:rPr lang="en-GB" sz="2800" b="1" u="sng" dirty="0">
                <a:latin typeface="Calibri Light" panose="020F0302020204030204" pitchFamily="34" charset="0"/>
                <a:ea typeface="Myriad Pro Semibold" charset="0"/>
                <a:cs typeface="Calibri Light" panose="020F0302020204030204" pitchFamily="34" charset="0"/>
              </a:rPr>
              <a:t>Light Bulb Challenge</a:t>
            </a:r>
            <a:endParaRPr lang="en-GB" sz="2800" u="sng" dirty="0">
              <a:latin typeface="Calibri Light" panose="020F0302020204030204" pitchFamily="34" charset="0"/>
              <a:ea typeface="Myriad Pro Semibold" charset="0"/>
              <a:cs typeface="Calibri Light" panose="020F0302020204030204" pitchFamily="34" charset="0"/>
            </a:endParaRPr>
          </a:p>
        </p:txBody>
      </p:sp>
      <p:pic>
        <p:nvPicPr>
          <p:cNvPr id="13" name="Graphic 12" descr="Lightbulb with solid fill">
            <a:extLst>
              <a:ext uri="{FF2B5EF4-FFF2-40B4-BE49-F238E27FC236}">
                <a16:creationId xmlns:a16="http://schemas.microsoft.com/office/drawing/2014/main" id="{9DE03577-FDEB-4C01-B2CB-36802A62F41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69405" y="6105273"/>
            <a:ext cx="642551" cy="642551"/>
          </a:xfrm>
          <a:prstGeom prst="rect">
            <a:avLst/>
          </a:prstGeom>
        </p:spPr>
      </p:pic>
      <p:sp>
        <p:nvSpPr>
          <p:cNvPr id="15" name="TextBox 14">
            <a:extLst>
              <a:ext uri="{FF2B5EF4-FFF2-40B4-BE49-F238E27FC236}">
                <a16:creationId xmlns:a16="http://schemas.microsoft.com/office/drawing/2014/main" id="{B0376BDB-2665-407E-A9DA-8219A08D7331}"/>
              </a:ext>
            </a:extLst>
          </p:cNvPr>
          <p:cNvSpPr txBox="1"/>
          <p:nvPr/>
        </p:nvSpPr>
        <p:spPr bwMode="auto">
          <a:xfrm>
            <a:off x="1395000" y="6224604"/>
            <a:ext cx="7748999"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wrap="square">
            <a:spAutoFit/>
          </a:bodyPr>
          <a:lstStyle/>
          <a:p>
            <a:pPr>
              <a:buNone/>
            </a:pPr>
            <a:r>
              <a:rPr lang="en-GB" dirty="0">
                <a:solidFill>
                  <a:srgbClr val="7030A0"/>
                </a:solidFill>
                <a:latin typeface="Calibri Light" panose="020F0302020204030204" pitchFamily="34" charset="0"/>
                <a:ea typeface="Myriad Pro Semibold" charset="0"/>
                <a:cs typeface="Calibri Light" panose="020F0302020204030204" pitchFamily="34" charset="0"/>
              </a:rPr>
              <a:t>Purple pen, check if you got the correct answer.</a:t>
            </a:r>
            <a:endParaRPr lang="en-GB" dirty="0">
              <a:solidFill>
                <a:srgbClr val="7030A0"/>
              </a:solidFill>
            </a:endParaRPr>
          </a:p>
        </p:txBody>
      </p:sp>
      <p:pic>
        <p:nvPicPr>
          <p:cNvPr id="4" name="Picture 3">
            <a:extLst>
              <a:ext uri="{FF2B5EF4-FFF2-40B4-BE49-F238E27FC236}">
                <a16:creationId xmlns:a16="http://schemas.microsoft.com/office/drawing/2014/main" id="{015C5F37-52DD-4DB1-8DB9-84B51E3AD498}"/>
              </a:ext>
            </a:extLst>
          </p:cNvPr>
          <p:cNvPicPr>
            <a:picLocks noChangeAspect="1"/>
          </p:cNvPicPr>
          <p:nvPr/>
        </p:nvPicPr>
        <p:blipFill>
          <a:blip r:embed="rId5"/>
          <a:stretch>
            <a:fillRect/>
          </a:stretch>
        </p:blipFill>
        <p:spPr>
          <a:xfrm>
            <a:off x="238125" y="1166812"/>
            <a:ext cx="8667750" cy="4524375"/>
          </a:xfrm>
          <a:prstGeom prst="rect">
            <a:avLst/>
          </a:prstGeom>
        </p:spPr>
      </p:pic>
    </p:spTree>
    <p:extLst>
      <p:ext uri="{BB962C8B-B14F-4D97-AF65-F5344CB8AC3E}">
        <p14:creationId xmlns:p14="http://schemas.microsoft.com/office/powerpoint/2010/main" val="19872487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D0B3C21-D30D-4A0F-BE5F-94522D420E75}"/>
              </a:ext>
            </a:extLst>
          </p:cNvPr>
          <p:cNvSpPr/>
          <p:nvPr/>
        </p:nvSpPr>
        <p:spPr bwMode="auto">
          <a:xfrm>
            <a:off x="372025"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2" name="TextBox 1">
            <a:extLst>
              <a:ext uri="{FF2B5EF4-FFF2-40B4-BE49-F238E27FC236}">
                <a16:creationId xmlns:a16="http://schemas.microsoft.com/office/drawing/2014/main" id="{5952E76A-EF79-4FFB-BAC8-CED6992B12C6}"/>
              </a:ext>
            </a:extLst>
          </p:cNvPr>
          <p:cNvSpPr txBox="1"/>
          <p:nvPr/>
        </p:nvSpPr>
        <p:spPr bwMode="auto">
          <a:xfrm>
            <a:off x="241300" y="203200"/>
            <a:ext cx="2403158"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u="sng" dirty="0">
                <a:solidFill>
                  <a:srgbClr val="002060"/>
                </a:solidFill>
                <a:latin typeface="Myriad Pro Semibold" charset="0"/>
                <a:ea typeface="Myriad Pro Semibold" charset="0"/>
                <a:cs typeface="Myriad Pro Semibold" charset="0"/>
              </a:rPr>
              <a:t>In Focus Task</a:t>
            </a:r>
          </a:p>
        </p:txBody>
      </p:sp>
      <p:sp>
        <p:nvSpPr>
          <p:cNvPr id="6" name="TextBox 5">
            <a:extLst>
              <a:ext uri="{FF2B5EF4-FFF2-40B4-BE49-F238E27FC236}">
                <a16:creationId xmlns:a16="http://schemas.microsoft.com/office/drawing/2014/main" id="{87B48E9F-8405-4EFB-BDD5-AA61298D4FE7}"/>
              </a:ext>
            </a:extLst>
          </p:cNvPr>
          <p:cNvSpPr txBox="1"/>
          <p:nvPr/>
        </p:nvSpPr>
        <p:spPr bwMode="auto">
          <a:xfrm>
            <a:off x="3469671" y="203200"/>
            <a:ext cx="5432744" cy="6383286"/>
          </a:xfrm>
          <a:prstGeom prst="rect">
            <a:avLst/>
          </a:prstGeom>
          <a:noFill/>
          <a:ln w="9525">
            <a:solidFill>
              <a:srgbClr val="7030A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wrap="square">
            <a:spAutoFit/>
          </a:bodyPr>
          <a:lstStyle/>
          <a:p>
            <a:pPr>
              <a:buNone/>
            </a:pPr>
            <a:r>
              <a:rPr lang="en-GB" b="1" u="sng" dirty="0">
                <a:latin typeface="Calibri Light" panose="020F0302020204030204" pitchFamily="34" charset="0"/>
                <a:cs typeface="Calibri Light" panose="020F0302020204030204" pitchFamily="34" charset="0"/>
              </a:rPr>
              <a:t>Band 3/4/5/6</a:t>
            </a:r>
          </a:p>
          <a:p>
            <a:pPr>
              <a:buNone/>
            </a:pPr>
            <a:r>
              <a:rPr lang="en-GB" dirty="0">
                <a:latin typeface="Calibri Light" panose="020F0302020204030204" pitchFamily="34" charset="0"/>
                <a:cs typeface="Calibri Light" panose="020F0302020204030204" pitchFamily="34" charset="0"/>
              </a:rPr>
              <a:t>1. Which multiples of 10 is 73 closest to?</a:t>
            </a:r>
          </a:p>
          <a:p>
            <a:pPr>
              <a:buNone/>
            </a:pPr>
            <a:endParaRPr lang="en-GB" dirty="0">
              <a:latin typeface="Calibri Light" panose="020F0302020204030204" pitchFamily="34" charset="0"/>
              <a:cs typeface="Calibri Light" panose="020F0302020204030204" pitchFamily="34" charset="0"/>
            </a:endParaRPr>
          </a:p>
          <a:p>
            <a:pPr>
              <a:buNone/>
            </a:pPr>
            <a:r>
              <a:rPr lang="en-GB" dirty="0">
                <a:latin typeface="Calibri Light" panose="020F0302020204030204" pitchFamily="34" charset="0"/>
                <a:cs typeface="Calibri Light" panose="020F0302020204030204" pitchFamily="34" charset="0"/>
              </a:rPr>
              <a:t>2. Which multiples of 100 is 320 closest to?</a:t>
            </a:r>
          </a:p>
          <a:p>
            <a:pPr>
              <a:buNone/>
            </a:pPr>
            <a:endParaRPr lang="en-GB" dirty="0">
              <a:latin typeface="Calibri Light" panose="020F0302020204030204" pitchFamily="34" charset="0"/>
              <a:cs typeface="Calibri Light" panose="020F0302020204030204" pitchFamily="34" charset="0"/>
            </a:endParaRPr>
          </a:p>
          <a:p>
            <a:pPr>
              <a:buNone/>
            </a:pPr>
            <a:r>
              <a:rPr lang="en-GB" dirty="0">
                <a:latin typeface="Calibri Light" panose="020F0302020204030204" pitchFamily="34" charset="0"/>
                <a:cs typeface="Calibri Light" panose="020F0302020204030204" pitchFamily="34" charset="0"/>
              </a:rPr>
              <a:t>3. Which multiples of 1000 is 5,678 closest to?</a:t>
            </a:r>
          </a:p>
          <a:p>
            <a:pPr marL="514350" indent="-514350">
              <a:buAutoNum type="arabicPeriod"/>
            </a:pPr>
            <a:endParaRPr lang="en-GB" dirty="0">
              <a:latin typeface="Calibri Light" panose="020F0302020204030204" pitchFamily="34" charset="0"/>
              <a:cs typeface="Calibri Light" panose="020F0302020204030204" pitchFamily="34" charset="0"/>
            </a:endParaRPr>
          </a:p>
          <a:p>
            <a:pPr>
              <a:buNone/>
            </a:pPr>
            <a:r>
              <a:rPr lang="en-GB" b="1" dirty="0">
                <a:solidFill>
                  <a:srgbClr val="7030A0"/>
                </a:solidFill>
                <a:latin typeface="Calibri Light" panose="020F0302020204030204" pitchFamily="34" charset="0"/>
                <a:cs typeface="Calibri Light" panose="020F0302020204030204" pitchFamily="34" charset="0"/>
              </a:rPr>
              <a:t>Please lay this out in your book like this:</a:t>
            </a:r>
          </a:p>
          <a:p>
            <a:pPr marL="514350" indent="-514350">
              <a:buAutoNum type="arabicPeriod"/>
            </a:pPr>
            <a:r>
              <a:rPr lang="en-GB" dirty="0">
                <a:solidFill>
                  <a:srgbClr val="7030A0"/>
                </a:solidFill>
                <a:latin typeface="Calibri Light" panose="020F0302020204030204" pitchFamily="34" charset="0"/>
                <a:cs typeface="Calibri Light" panose="020F0302020204030204" pitchFamily="34" charset="0"/>
              </a:rPr>
              <a:t>73 is closest to ___ and ___ .</a:t>
            </a:r>
          </a:p>
        </p:txBody>
      </p:sp>
      <p:sp>
        <p:nvSpPr>
          <p:cNvPr id="4" name="TextBox 3">
            <a:extLst>
              <a:ext uri="{FF2B5EF4-FFF2-40B4-BE49-F238E27FC236}">
                <a16:creationId xmlns:a16="http://schemas.microsoft.com/office/drawing/2014/main" id="{57510753-DF83-49E7-BF1E-E3D74C6B8CF6}"/>
              </a:ext>
            </a:extLst>
          </p:cNvPr>
          <p:cNvSpPr txBox="1"/>
          <p:nvPr/>
        </p:nvSpPr>
        <p:spPr bwMode="auto">
          <a:xfrm>
            <a:off x="241300" y="1215555"/>
            <a:ext cx="2760980" cy="4745915"/>
          </a:xfrm>
          <a:prstGeom prst="rect">
            <a:avLst/>
          </a:prstGeom>
          <a:noFill/>
          <a:ln w="9525">
            <a:solidFill>
              <a:srgbClr val="00B0F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Calibri Light" panose="020F0302020204030204" pitchFamily="34" charset="0"/>
                <a:ea typeface="Myriad Pro Semibold" charset="0"/>
                <a:cs typeface="Calibri Light" panose="020F0302020204030204" pitchFamily="34" charset="0"/>
              </a:rPr>
              <a:t>Alternative:</a:t>
            </a:r>
          </a:p>
          <a:p>
            <a:pPr>
              <a:buClr>
                <a:srgbClr val="82CBDD"/>
              </a:buClr>
              <a:buNone/>
            </a:pPr>
            <a:endParaRPr lang="en-GB"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dirty="0">
                <a:latin typeface="Calibri Light" panose="020F0302020204030204" pitchFamily="34" charset="0"/>
                <a:ea typeface="Myriad Pro Semibold" charset="0"/>
                <a:cs typeface="Calibri Light" panose="020F0302020204030204" pitchFamily="34" charset="0"/>
              </a:rPr>
              <a:t>1. 10, 20, 30, ___, 50, 60, ___, ___, ___, ___.</a:t>
            </a:r>
          </a:p>
          <a:p>
            <a:pPr marL="514350" indent="-514350">
              <a:buClr>
                <a:srgbClr val="82CBDD"/>
              </a:buClr>
              <a:buAutoNum type="arabicPeriod"/>
            </a:pPr>
            <a:endParaRPr lang="en-GB"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dirty="0">
                <a:latin typeface="Calibri Light" panose="020F0302020204030204" pitchFamily="34" charset="0"/>
                <a:ea typeface="Myriad Pro Semibold" charset="0"/>
                <a:cs typeface="Calibri Light" panose="020F0302020204030204" pitchFamily="34" charset="0"/>
              </a:rPr>
              <a:t>2. 100, 200, ___, ___, 500, 600, ___, ___, 900, _____.</a:t>
            </a:r>
          </a:p>
        </p:txBody>
      </p:sp>
    </p:spTree>
    <p:extLst>
      <p:ext uri="{BB962C8B-B14F-4D97-AF65-F5344CB8AC3E}">
        <p14:creationId xmlns:p14="http://schemas.microsoft.com/office/powerpoint/2010/main" val="184787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472791" y="1394061"/>
            <a:ext cx="867120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Stem sentence:</a:t>
            </a:r>
          </a:p>
          <a:p>
            <a:pPr>
              <a:buClr>
                <a:srgbClr val="82CBDD"/>
              </a:buClr>
              <a:buNone/>
            </a:pPr>
            <a:endParaRPr lang="en-GB" sz="24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4800" dirty="0">
                <a:latin typeface="Calibri Light" panose="020F0302020204030204" pitchFamily="34" charset="0"/>
                <a:ea typeface="Myriad Pro Semibold" charset="0"/>
                <a:cs typeface="Calibri Light" panose="020F0302020204030204" pitchFamily="34" charset="0"/>
              </a:rPr>
              <a:t>If it’s 4 or below we round down.</a:t>
            </a:r>
          </a:p>
          <a:p>
            <a:pPr>
              <a:buClr>
                <a:srgbClr val="82CBDD"/>
              </a:buClr>
              <a:buNone/>
            </a:pPr>
            <a:r>
              <a:rPr lang="en-GB" sz="4800" dirty="0">
                <a:latin typeface="Calibri Light" panose="020F0302020204030204" pitchFamily="34" charset="0"/>
                <a:ea typeface="Myriad Pro Semibold" charset="0"/>
                <a:cs typeface="Calibri Light" panose="020F0302020204030204" pitchFamily="34" charset="0"/>
              </a:rPr>
              <a:t>If it’s 5 or above we round up.</a:t>
            </a:r>
          </a:p>
        </p:txBody>
      </p:sp>
    </p:spTree>
    <p:extLst>
      <p:ext uri="{BB962C8B-B14F-4D97-AF65-F5344CB8AC3E}">
        <p14:creationId xmlns:p14="http://schemas.microsoft.com/office/powerpoint/2010/main" val="921035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742100" y="753981"/>
            <a:ext cx="7944700" cy="3490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Round 37 to the nearest 10.</a:t>
            </a:r>
          </a:p>
          <a:p>
            <a:pPr>
              <a:buClr>
                <a:srgbClr val="82CBDD"/>
              </a:buClr>
              <a:buNone/>
            </a:pPr>
            <a:endParaRPr lang="en-GB" sz="24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First, we need to find out which multiples of 10 are closest to 37.</a:t>
            </a:r>
          </a:p>
          <a:p>
            <a:pPr>
              <a:buClr>
                <a:srgbClr val="82CBDD"/>
              </a:buClr>
              <a:buNone/>
            </a:pPr>
            <a:endParaRPr lang="en-GB" sz="24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Then, place 37 on the number line.</a:t>
            </a:r>
          </a:p>
          <a:p>
            <a:pPr>
              <a:buClr>
                <a:srgbClr val="82CBDD"/>
              </a:buClr>
              <a:buNone/>
            </a:pPr>
            <a:endParaRPr lang="en-GB" sz="24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Count the jumps, is it closer to 30 or 40?</a:t>
            </a:r>
          </a:p>
        </p:txBody>
      </p:sp>
      <p:pic>
        <p:nvPicPr>
          <p:cNvPr id="4" name="Picture 3">
            <a:extLst>
              <a:ext uri="{FF2B5EF4-FFF2-40B4-BE49-F238E27FC236}">
                <a16:creationId xmlns:a16="http://schemas.microsoft.com/office/drawing/2014/main" id="{C9ED8950-98A6-4415-A959-13E2D2A89FD5}"/>
              </a:ext>
            </a:extLst>
          </p:cNvPr>
          <p:cNvPicPr>
            <a:picLocks noChangeAspect="1"/>
          </p:cNvPicPr>
          <p:nvPr/>
        </p:nvPicPr>
        <p:blipFill>
          <a:blip r:embed="rId3"/>
          <a:stretch>
            <a:fillRect/>
          </a:stretch>
        </p:blipFill>
        <p:spPr>
          <a:xfrm>
            <a:off x="1181351" y="4355967"/>
            <a:ext cx="7193104" cy="2030312"/>
          </a:xfrm>
          <a:prstGeom prst="rect">
            <a:avLst/>
          </a:prstGeom>
        </p:spPr>
      </p:pic>
    </p:spTree>
    <p:extLst>
      <p:ext uri="{BB962C8B-B14F-4D97-AF65-F5344CB8AC3E}">
        <p14:creationId xmlns:p14="http://schemas.microsoft.com/office/powerpoint/2010/main" val="26275611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218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1" name="TextBox 10">
            <a:extLst>
              <a:ext uri="{FF2B5EF4-FFF2-40B4-BE49-F238E27FC236}">
                <a16:creationId xmlns:a16="http://schemas.microsoft.com/office/drawing/2014/main" id="{02DA9ED0-3487-4B55-8898-913733E974B2}"/>
              </a:ext>
            </a:extLst>
          </p:cNvPr>
          <p:cNvSpPr txBox="1"/>
          <p:nvPr/>
        </p:nvSpPr>
        <p:spPr bwMode="auto">
          <a:xfrm>
            <a:off x="667567" y="602206"/>
            <a:ext cx="7944700" cy="22344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Let’s see if we can round 37 to the nearest 100.</a:t>
            </a:r>
          </a:p>
          <a:p>
            <a:pPr>
              <a:buClr>
                <a:srgbClr val="82CBDD"/>
              </a:buClr>
              <a:buNone/>
            </a:pPr>
            <a:endParaRPr lang="en-GB" sz="24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First, we need to find which multiples of 100 are closest to 37. </a:t>
            </a: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Then, we place 37 on the number line. </a:t>
            </a:r>
          </a:p>
          <a:p>
            <a:pPr>
              <a:buClr>
                <a:srgbClr val="82CBDD"/>
              </a:buClr>
              <a:buNone/>
            </a:pPr>
            <a:r>
              <a:rPr lang="en-GB" sz="2400" dirty="0">
                <a:latin typeface="Calibri Light" panose="020F0302020204030204" pitchFamily="34" charset="0"/>
                <a:ea typeface="Myriad Pro Semibold" charset="0"/>
                <a:cs typeface="Calibri Light" panose="020F0302020204030204" pitchFamily="34" charset="0"/>
              </a:rPr>
              <a:t>Which multiple of 100 is 37 closest to?</a:t>
            </a:r>
          </a:p>
        </p:txBody>
      </p:sp>
      <p:pic>
        <p:nvPicPr>
          <p:cNvPr id="4" name="Picture 3">
            <a:extLst>
              <a:ext uri="{FF2B5EF4-FFF2-40B4-BE49-F238E27FC236}">
                <a16:creationId xmlns:a16="http://schemas.microsoft.com/office/drawing/2014/main" id="{BEF8BCDE-23BE-4E9F-8751-943E03C03189}"/>
              </a:ext>
            </a:extLst>
          </p:cNvPr>
          <p:cNvPicPr>
            <a:picLocks noChangeAspect="1"/>
          </p:cNvPicPr>
          <p:nvPr/>
        </p:nvPicPr>
        <p:blipFill>
          <a:blip r:embed="rId3"/>
          <a:stretch>
            <a:fillRect/>
          </a:stretch>
        </p:blipFill>
        <p:spPr>
          <a:xfrm>
            <a:off x="1001511" y="3236476"/>
            <a:ext cx="7140978" cy="1884163"/>
          </a:xfrm>
          <a:prstGeom prst="rect">
            <a:avLst/>
          </a:prstGeom>
        </p:spPr>
      </p:pic>
    </p:spTree>
    <p:extLst>
      <p:ext uri="{BB962C8B-B14F-4D97-AF65-F5344CB8AC3E}">
        <p14:creationId xmlns:p14="http://schemas.microsoft.com/office/powerpoint/2010/main" val="2011062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2526076"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New Learning</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pic>
        <p:nvPicPr>
          <p:cNvPr id="5" name="Picture 4">
            <a:extLst>
              <a:ext uri="{FF2B5EF4-FFF2-40B4-BE49-F238E27FC236}">
                <a16:creationId xmlns:a16="http://schemas.microsoft.com/office/drawing/2014/main" id="{61FD69CF-1B36-4A5C-B6C9-B1489EBD7520}"/>
              </a:ext>
            </a:extLst>
          </p:cNvPr>
          <p:cNvPicPr>
            <a:picLocks noChangeAspect="1"/>
          </p:cNvPicPr>
          <p:nvPr/>
        </p:nvPicPr>
        <p:blipFill>
          <a:blip r:embed="rId3"/>
          <a:stretch>
            <a:fillRect/>
          </a:stretch>
        </p:blipFill>
        <p:spPr>
          <a:xfrm>
            <a:off x="841521" y="923929"/>
            <a:ext cx="7521115" cy="5452808"/>
          </a:xfrm>
          <a:prstGeom prst="rect">
            <a:avLst/>
          </a:prstGeom>
        </p:spPr>
      </p:pic>
    </p:spTree>
    <p:extLst>
      <p:ext uri="{BB962C8B-B14F-4D97-AF65-F5344CB8AC3E}">
        <p14:creationId xmlns:p14="http://schemas.microsoft.com/office/powerpoint/2010/main" val="352481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 y="0"/>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169296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Talk Task</a:t>
            </a:r>
          </a:p>
        </p:txBody>
      </p:sp>
      <p:sp>
        <p:nvSpPr>
          <p:cNvPr id="19" name="Rectangle 18">
            <a:extLst>
              <a:ext uri="{FF2B5EF4-FFF2-40B4-BE49-F238E27FC236}">
                <a16:creationId xmlns:a16="http://schemas.microsoft.com/office/drawing/2014/main" id="{AC8F8EA3-085A-4A0F-B067-FE415A8216E0}"/>
              </a:ext>
            </a:extLst>
          </p:cNvPr>
          <p:cNvSpPr/>
          <p:nvPr/>
        </p:nvSpPr>
        <p:spPr bwMode="auto">
          <a:xfrm>
            <a:off x="336884" y="6376737"/>
            <a:ext cx="8530390" cy="481263"/>
          </a:xfrm>
          <a:prstGeom prst="rect">
            <a:avLst/>
          </a:prstGeom>
          <a:solidFill>
            <a:schemeClr val="tx2">
              <a:lumMod val="20000"/>
              <a:lumOff val="80000"/>
            </a:schemeClr>
          </a:solidFill>
          <a:ln>
            <a:solidFill>
              <a:schemeClr val="tx2">
                <a:lumMod val="20000"/>
                <a:lumOff val="80000"/>
              </a:schemeClr>
            </a:solidFill>
          </a:ln>
          <a:effectLst/>
        </p:spPr>
        <p:txBody>
          <a:bodyPr vert="horz" wrap="square" lIns="91440" tIns="45720" rIns="91440" bIns="45720" numCol="1" rtlCol="0" anchor="t" anchorCtr="0" compatLnSpc="1">
            <a:prstTxWarp prst="textNoShape">
              <a:avLst/>
            </a:prstTxWarp>
          </a:bodyPr>
          <a:lstStyle/>
          <a:p>
            <a: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pPr>
            <a:endParaRPr kumimoji="0" lang="en-GB" sz="2800" b="0" i="0" u="none" strike="noStrike" cap="none" normalizeH="0" baseline="0">
              <a:ln>
                <a:noFill/>
              </a:ln>
              <a:solidFill>
                <a:schemeClr val="tx1"/>
              </a:solidFill>
              <a:effectLst/>
              <a:latin typeface="Arial" charset="0"/>
            </a:endParaRPr>
          </a:p>
        </p:txBody>
      </p:sp>
      <p:sp>
        <p:nvSpPr>
          <p:cNvPr id="7" name="TextBox 6">
            <a:extLst>
              <a:ext uri="{FF2B5EF4-FFF2-40B4-BE49-F238E27FC236}">
                <a16:creationId xmlns:a16="http://schemas.microsoft.com/office/drawing/2014/main" id="{1EFB9A12-3576-437B-A861-458122EE4967}"/>
              </a:ext>
            </a:extLst>
          </p:cNvPr>
          <p:cNvSpPr txBox="1"/>
          <p:nvPr/>
        </p:nvSpPr>
        <p:spPr bwMode="auto">
          <a:xfrm>
            <a:off x="96978" y="856102"/>
            <a:ext cx="8770296"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r>
              <a:rPr lang="en-GB" dirty="0">
                <a:latin typeface="Calibri Light" panose="020F0302020204030204" pitchFamily="34" charset="0"/>
                <a:cs typeface="Calibri Light" panose="020F0302020204030204" pitchFamily="34" charset="0"/>
              </a:rPr>
              <a:t>See if you can work out the answers to these in your groups.</a:t>
            </a:r>
            <a:endParaRPr lang="en-GB" sz="2800" dirty="0">
              <a:latin typeface="Calibri Light" panose="020F0302020204030204" pitchFamily="34" charset="0"/>
              <a:cs typeface="Calibri Light" panose="020F0302020204030204" pitchFamily="34" charset="0"/>
            </a:endParaRPr>
          </a:p>
        </p:txBody>
      </p:sp>
      <p:pic>
        <p:nvPicPr>
          <p:cNvPr id="4" name="Picture 3">
            <a:extLst>
              <a:ext uri="{FF2B5EF4-FFF2-40B4-BE49-F238E27FC236}">
                <a16:creationId xmlns:a16="http://schemas.microsoft.com/office/drawing/2014/main" id="{47B565DD-EE0C-4F0A-8ACD-3F01F6ABB48B}"/>
              </a:ext>
            </a:extLst>
          </p:cNvPr>
          <p:cNvPicPr>
            <a:picLocks noChangeAspect="1"/>
          </p:cNvPicPr>
          <p:nvPr/>
        </p:nvPicPr>
        <p:blipFill>
          <a:blip r:embed="rId3"/>
          <a:stretch>
            <a:fillRect/>
          </a:stretch>
        </p:blipFill>
        <p:spPr>
          <a:xfrm>
            <a:off x="1258312" y="1520401"/>
            <a:ext cx="5825611" cy="2082656"/>
          </a:xfrm>
          <a:prstGeom prst="rect">
            <a:avLst/>
          </a:prstGeom>
        </p:spPr>
      </p:pic>
      <p:pic>
        <p:nvPicPr>
          <p:cNvPr id="6" name="Picture 5">
            <a:extLst>
              <a:ext uri="{FF2B5EF4-FFF2-40B4-BE49-F238E27FC236}">
                <a16:creationId xmlns:a16="http://schemas.microsoft.com/office/drawing/2014/main" id="{25E51585-2DA7-438F-AC17-133B16339475}"/>
              </a:ext>
            </a:extLst>
          </p:cNvPr>
          <p:cNvPicPr>
            <a:picLocks noChangeAspect="1"/>
          </p:cNvPicPr>
          <p:nvPr/>
        </p:nvPicPr>
        <p:blipFill>
          <a:blip r:embed="rId4"/>
          <a:stretch>
            <a:fillRect/>
          </a:stretch>
        </p:blipFill>
        <p:spPr>
          <a:xfrm>
            <a:off x="1258312" y="3946949"/>
            <a:ext cx="5825610" cy="1989936"/>
          </a:xfrm>
          <a:prstGeom prst="rect">
            <a:avLst/>
          </a:prstGeom>
        </p:spPr>
      </p:pic>
    </p:spTree>
    <p:extLst>
      <p:ext uri="{BB962C8B-B14F-4D97-AF65-F5344CB8AC3E}">
        <p14:creationId xmlns:p14="http://schemas.microsoft.com/office/powerpoint/2010/main" val="20901794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15592" y="11661"/>
            <a:ext cx="9128408" cy="630000"/>
          </a:xfrm>
        </p:spPr>
        <p:txBody>
          <a:bodyPr/>
          <a:lstStyle/>
          <a:p>
            <a:r>
              <a:rPr lang="en-US" dirty="0">
                <a:solidFill>
                  <a:srgbClr val="00628C"/>
                </a:solidFill>
              </a:rPr>
              <a:t> </a:t>
            </a:r>
          </a:p>
        </p:txBody>
      </p:sp>
      <p:sp>
        <p:nvSpPr>
          <p:cNvPr id="16" name="TextBox 15">
            <a:extLst>
              <a:ext uri="{FF2B5EF4-FFF2-40B4-BE49-F238E27FC236}">
                <a16:creationId xmlns:a16="http://schemas.microsoft.com/office/drawing/2014/main" id="{41D9C8A5-7DD1-4641-BF7D-3A779256EA59}"/>
              </a:ext>
            </a:extLst>
          </p:cNvPr>
          <p:cNvSpPr txBox="1"/>
          <p:nvPr/>
        </p:nvSpPr>
        <p:spPr bwMode="auto">
          <a:xfrm>
            <a:off x="15591" y="44856"/>
            <a:ext cx="3149324"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Develop Learning</a:t>
            </a:r>
          </a:p>
        </p:txBody>
      </p:sp>
      <p:pic>
        <p:nvPicPr>
          <p:cNvPr id="9" name="Picture 8">
            <a:extLst>
              <a:ext uri="{FF2B5EF4-FFF2-40B4-BE49-F238E27FC236}">
                <a16:creationId xmlns:a16="http://schemas.microsoft.com/office/drawing/2014/main" id="{696C3D3A-99D2-46A1-BFFE-4470AA3891DA}"/>
              </a:ext>
            </a:extLst>
          </p:cNvPr>
          <p:cNvPicPr>
            <a:picLocks noChangeAspect="1"/>
          </p:cNvPicPr>
          <p:nvPr/>
        </p:nvPicPr>
        <p:blipFill>
          <a:blip r:embed="rId3"/>
          <a:stretch>
            <a:fillRect/>
          </a:stretch>
        </p:blipFill>
        <p:spPr>
          <a:xfrm>
            <a:off x="236896" y="1332169"/>
            <a:ext cx="8670207" cy="3316031"/>
          </a:xfrm>
          <a:prstGeom prst="rect">
            <a:avLst/>
          </a:prstGeom>
        </p:spPr>
      </p:pic>
      <p:sp>
        <p:nvSpPr>
          <p:cNvPr id="3" name="TextBox 2">
            <a:extLst>
              <a:ext uri="{FF2B5EF4-FFF2-40B4-BE49-F238E27FC236}">
                <a16:creationId xmlns:a16="http://schemas.microsoft.com/office/drawing/2014/main" id="{E4405AD5-6E8D-477A-A3A8-5F2670D902D1}"/>
              </a:ext>
            </a:extLst>
          </p:cNvPr>
          <p:cNvSpPr txBox="1"/>
          <p:nvPr/>
        </p:nvSpPr>
        <p:spPr bwMode="auto">
          <a:xfrm>
            <a:off x="2971800" y="1524000"/>
            <a:ext cx="1039067" cy="523220"/>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dirty="0">
                <a:latin typeface="Myriad Pro Semibold" charset="0"/>
                <a:ea typeface="Myriad Pro Semibold" charset="0"/>
                <a:cs typeface="Myriad Pro Semibold" charset="0"/>
              </a:rPr>
              <a:t>2,572</a:t>
            </a:r>
          </a:p>
        </p:txBody>
      </p:sp>
      <p:sp>
        <p:nvSpPr>
          <p:cNvPr id="11" name="TextBox 10">
            <a:extLst>
              <a:ext uri="{FF2B5EF4-FFF2-40B4-BE49-F238E27FC236}">
                <a16:creationId xmlns:a16="http://schemas.microsoft.com/office/drawing/2014/main" id="{C043305D-F2E4-44BF-BD33-2091FFFD1DBD}"/>
              </a:ext>
            </a:extLst>
          </p:cNvPr>
          <p:cNvSpPr txBox="1"/>
          <p:nvPr/>
        </p:nvSpPr>
        <p:spPr bwMode="auto">
          <a:xfrm>
            <a:off x="4571999" y="1524000"/>
            <a:ext cx="1039067" cy="523220"/>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dirty="0">
                <a:latin typeface="Myriad Pro Semibold" charset="0"/>
                <a:ea typeface="Myriad Pro Semibold" charset="0"/>
                <a:cs typeface="Myriad Pro Semibold" charset="0"/>
              </a:rPr>
              <a:t>8,430</a:t>
            </a:r>
          </a:p>
        </p:txBody>
      </p:sp>
      <p:sp>
        <p:nvSpPr>
          <p:cNvPr id="14" name="TextBox 13">
            <a:extLst>
              <a:ext uri="{FF2B5EF4-FFF2-40B4-BE49-F238E27FC236}">
                <a16:creationId xmlns:a16="http://schemas.microsoft.com/office/drawing/2014/main" id="{2A66D5C5-54A2-440C-BA0A-F6916986A1E2}"/>
              </a:ext>
            </a:extLst>
          </p:cNvPr>
          <p:cNvSpPr txBox="1"/>
          <p:nvPr/>
        </p:nvSpPr>
        <p:spPr bwMode="auto">
          <a:xfrm>
            <a:off x="6026054" y="1524000"/>
            <a:ext cx="1233030" cy="523220"/>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dirty="0">
                <a:latin typeface="Myriad Pro Semibold" charset="0"/>
                <a:ea typeface="Myriad Pro Semibold" charset="0"/>
                <a:cs typeface="Myriad Pro Semibold" charset="0"/>
              </a:rPr>
              <a:t>31,572</a:t>
            </a:r>
          </a:p>
        </p:txBody>
      </p:sp>
      <p:sp>
        <p:nvSpPr>
          <p:cNvPr id="15" name="TextBox 14">
            <a:extLst>
              <a:ext uri="{FF2B5EF4-FFF2-40B4-BE49-F238E27FC236}">
                <a16:creationId xmlns:a16="http://schemas.microsoft.com/office/drawing/2014/main" id="{659BBC79-3264-4823-848A-BCFD53D3A760}"/>
              </a:ext>
            </a:extLst>
          </p:cNvPr>
          <p:cNvSpPr txBox="1"/>
          <p:nvPr/>
        </p:nvSpPr>
        <p:spPr bwMode="auto">
          <a:xfrm>
            <a:off x="7628253" y="1524000"/>
            <a:ext cx="990896" cy="523220"/>
          </a:xfrm>
          <a:prstGeom prst="rect">
            <a:avLst/>
          </a:prstGeom>
          <a:solidFill>
            <a:schemeClr val="bg1"/>
          </a:solidFill>
          <a:ln>
            <a:noFill/>
          </a:ln>
          <a:extLs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dirty="0">
                <a:latin typeface="Myriad Pro Semibold" charset="0"/>
                <a:ea typeface="Myriad Pro Semibold" charset="0"/>
                <a:cs typeface="Myriad Pro Semibold" charset="0"/>
              </a:rPr>
              <a:t>704</a:t>
            </a:r>
          </a:p>
        </p:txBody>
      </p:sp>
    </p:spTree>
    <p:extLst>
      <p:ext uri="{BB962C8B-B14F-4D97-AF65-F5344CB8AC3E}">
        <p14:creationId xmlns:p14="http://schemas.microsoft.com/office/powerpoint/2010/main" val="637101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GB" dirty="0"/>
              <a:t> </a:t>
            </a:r>
            <a:endParaRPr lang="en-US" dirty="0">
              <a:solidFill>
                <a:srgbClr val="00628C"/>
              </a:solidFill>
            </a:endParaRPr>
          </a:p>
        </p:txBody>
      </p:sp>
      <p:sp>
        <p:nvSpPr>
          <p:cNvPr id="8" name="TextBox 7">
            <a:extLst>
              <a:ext uri="{FF2B5EF4-FFF2-40B4-BE49-F238E27FC236}">
                <a16:creationId xmlns:a16="http://schemas.microsoft.com/office/drawing/2014/main" id="{6014C65D-FBC4-42A6-8370-0BB29BAC8FCD}"/>
              </a:ext>
            </a:extLst>
          </p:cNvPr>
          <p:cNvSpPr txBox="1"/>
          <p:nvPr/>
        </p:nvSpPr>
        <p:spPr bwMode="auto">
          <a:xfrm>
            <a:off x="117191" y="45800"/>
            <a:ext cx="3174202" cy="52322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txBody>
          <a:bodyPr vert="horz" wrap="none" lIns="91440" tIns="45720" rIns="91440" bIns="45720" numCol="1" rtlCol="0" anchor="t" anchorCtr="0" compatLnSpc="1">
            <a:prstTxWarp prst="textNoShape">
              <a:avLst/>
            </a:prstTxWarp>
            <a:spAutoFit/>
          </a:bodyPr>
          <a:lstStyle/>
          <a:p>
            <a:pPr>
              <a:buClr>
                <a:srgbClr val="82CBDD"/>
              </a:buClr>
              <a:buNone/>
            </a:pPr>
            <a:r>
              <a:rPr lang="en-GB" b="1" dirty="0">
                <a:solidFill>
                  <a:srgbClr val="002060"/>
                </a:solidFill>
                <a:latin typeface="Myriad Pro Semibold" charset="0"/>
                <a:ea typeface="Myriad Pro Semibold" charset="0"/>
                <a:cs typeface="Myriad Pro Semibold" charset="0"/>
              </a:rPr>
              <a:t>Independent Task</a:t>
            </a:r>
          </a:p>
        </p:txBody>
      </p:sp>
      <p:sp>
        <p:nvSpPr>
          <p:cNvPr id="39" name="TextBox 38">
            <a:extLst>
              <a:ext uri="{FF2B5EF4-FFF2-40B4-BE49-F238E27FC236}">
                <a16:creationId xmlns:a16="http://schemas.microsoft.com/office/drawing/2014/main" id="{8D0CA4C3-63A6-4ECA-8868-57A4DC08D9F3}"/>
              </a:ext>
            </a:extLst>
          </p:cNvPr>
          <p:cNvSpPr txBox="1"/>
          <p:nvPr/>
        </p:nvSpPr>
        <p:spPr bwMode="auto">
          <a:xfrm>
            <a:off x="5239291" y="675801"/>
            <a:ext cx="3770818" cy="2492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rtlCol="0" anchor="t" anchorCtr="0" compatLnSpc="1">
            <a:prstTxWarp prst="textNoShape">
              <a:avLst/>
            </a:prstTxWarp>
            <a:spAutoFit/>
          </a:bodyPr>
          <a:lstStyle/>
          <a:p>
            <a:pPr>
              <a:buClr>
                <a:srgbClr val="82CBDD"/>
              </a:buClr>
              <a:buNone/>
            </a:pPr>
            <a:r>
              <a:rPr lang="en-GB" sz="2000" dirty="0">
                <a:latin typeface="Calibri Light" panose="020F0302020204030204" pitchFamily="34" charset="0"/>
                <a:ea typeface="Myriad Pro Semibold" charset="0"/>
                <a:cs typeface="Calibri Light" panose="020F0302020204030204" pitchFamily="34" charset="0"/>
              </a:rPr>
              <a:t>2) Round each number to the nearest 10:  </a:t>
            </a:r>
          </a:p>
          <a:p>
            <a:pPr>
              <a:buClr>
                <a:srgbClr val="82CBDD"/>
              </a:buClr>
              <a:buNone/>
            </a:pPr>
            <a:r>
              <a:rPr lang="en-GB" sz="2000" dirty="0">
                <a:latin typeface="Calibri Light" panose="020F0302020204030204" pitchFamily="34" charset="0"/>
                <a:ea typeface="Myriad Pro Semibold" charset="0"/>
                <a:cs typeface="Calibri Light" panose="020F0302020204030204" pitchFamily="34" charset="0"/>
              </a:rPr>
              <a:t>48   248   548   1,748</a:t>
            </a:r>
          </a:p>
          <a:p>
            <a:pPr>
              <a:buClr>
                <a:srgbClr val="82CBDD"/>
              </a:buClr>
              <a:buNone/>
            </a:pPr>
            <a:endParaRPr lang="en-GB" sz="2000" dirty="0">
              <a:latin typeface="Calibri Light" panose="020F0302020204030204" pitchFamily="34" charset="0"/>
              <a:ea typeface="Myriad Pro Semibold" charset="0"/>
              <a:cs typeface="Calibri Light" panose="020F0302020204030204" pitchFamily="34" charset="0"/>
            </a:endParaRPr>
          </a:p>
          <a:p>
            <a:pPr>
              <a:buClr>
                <a:srgbClr val="82CBDD"/>
              </a:buClr>
              <a:buNone/>
            </a:pPr>
            <a:r>
              <a:rPr lang="en-GB" sz="2000" dirty="0">
                <a:latin typeface="Calibri Light" panose="020F0302020204030204" pitchFamily="34" charset="0"/>
                <a:ea typeface="Myriad Pro Semibold" charset="0"/>
                <a:cs typeface="Calibri Light" panose="020F0302020204030204" pitchFamily="34" charset="0"/>
              </a:rPr>
              <a:t>3) Round each number to the nearest 100: </a:t>
            </a:r>
          </a:p>
          <a:p>
            <a:pPr>
              <a:buClr>
                <a:srgbClr val="82CBDD"/>
              </a:buClr>
              <a:buNone/>
            </a:pPr>
            <a:r>
              <a:rPr lang="en-GB" sz="2000" dirty="0">
                <a:latin typeface="Calibri Light" panose="020F0302020204030204" pitchFamily="34" charset="0"/>
                <a:ea typeface="Myriad Pro Semibold" charset="0"/>
                <a:cs typeface="Calibri Light" panose="020F0302020204030204" pitchFamily="34" charset="0"/>
              </a:rPr>
              <a:t>1,532   1,542   1,552   1,562</a:t>
            </a:r>
          </a:p>
        </p:txBody>
      </p:sp>
      <p:pic>
        <p:nvPicPr>
          <p:cNvPr id="5" name="Picture 4">
            <a:extLst>
              <a:ext uri="{FF2B5EF4-FFF2-40B4-BE49-F238E27FC236}">
                <a16:creationId xmlns:a16="http://schemas.microsoft.com/office/drawing/2014/main" id="{B4D2E684-2863-4914-A194-08F7F8893F8C}"/>
              </a:ext>
            </a:extLst>
          </p:cNvPr>
          <p:cNvPicPr>
            <a:picLocks noChangeAspect="1"/>
          </p:cNvPicPr>
          <p:nvPr/>
        </p:nvPicPr>
        <p:blipFill>
          <a:blip r:embed="rId3"/>
          <a:stretch>
            <a:fillRect/>
          </a:stretch>
        </p:blipFill>
        <p:spPr>
          <a:xfrm>
            <a:off x="133891" y="675801"/>
            <a:ext cx="5105400" cy="3504314"/>
          </a:xfrm>
          <a:prstGeom prst="rect">
            <a:avLst/>
          </a:prstGeom>
        </p:spPr>
      </p:pic>
      <p:pic>
        <p:nvPicPr>
          <p:cNvPr id="9" name="Picture 8">
            <a:extLst>
              <a:ext uri="{FF2B5EF4-FFF2-40B4-BE49-F238E27FC236}">
                <a16:creationId xmlns:a16="http://schemas.microsoft.com/office/drawing/2014/main" id="{A2A86F40-97DC-449F-9D8F-863F5922232D}"/>
              </a:ext>
            </a:extLst>
          </p:cNvPr>
          <p:cNvPicPr>
            <a:picLocks noChangeAspect="1"/>
          </p:cNvPicPr>
          <p:nvPr/>
        </p:nvPicPr>
        <p:blipFill>
          <a:blip r:embed="rId4"/>
          <a:stretch>
            <a:fillRect/>
          </a:stretch>
        </p:blipFill>
        <p:spPr>
          <a:xfrm>
            <a:off x="3042514" y="4319209"/>
            <a:ext cx="5997607" cy="2293861"/>
          </a:xfrm>
          <a:prstGeom prst="rect">
            <a:avLst/>
          </a:prstGeom>
        </p:spPr>
      </p:pic>
      <p:sp>
        <p:nvSpPr>
          <p:cNvPr id="16" name="TextBox 15">
            <a:extLst>
              <a:ext uri="{FF2B5EF4-FFF2-40B4-BE49-F238E27FC236}">
                <a16:creationId xmlns:a16="http://schemas.microsoft.com/office/drawing/2014/main" id="{CBBC6312-EFAF-4199-BC44-82F4831143F8}"/>
              </a:ext>
            </a:extLst>
          </p:cNvPr>
          <p:cNvSpPr txBox="1"/>
          <p:nvPr/>
        </p:nvSpPr>
        <p:spPr bwMode="auto">
          <a:xfrm>
            <a:off x="2602872" y="4267743"/>
            <a:ext cx="458016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wrap="square">
            <a:spAutoFit/>
          </a:bodyPr>
          <a:lstStyle/>
          <a:p>
            <a:pPr>
              <a:buNone/>
            </a:pPr>
            <a:r>
              <a:rPr lang="en-GB" sz="2000" dirty="0">
                <a:latin typeface="Calibri Light" panose="020F0302020204030204" pitchFamily="34" charset="0"/>
                <a:ea typeface="Myriad Pro Semibold" charset="0"/>
                <a:cs typeface="Calibri Light" panose="020F0302020204030204" pitchFamily="34" charset="0"/>
              </a:rPr>
              <a:t>4) </a:t>
            </a:r>
            <a:endParaRPr lang="en-GB" sz="2000" dirty="0"/>
          </a:p>
        </p:txBody>
      </p:sp>
    </p:spTree>
    <p:extLst>
      <p:ext uri="{BB962C8B-B14F-4D97-AF65-F5344CB8AC3E}">
        <p14:creationId xmlns:p14="http://schemas.microsoft.com/office/powerpoint/2010/main" val="3840735060"/>
      </p:ext>
    </p:extLst>
  </p:cSld>
  <p:clrMapOvr>
    <a:masterClrMapping/>
  </p:clrMapOvr>
</p:sld>
</file>

<file path=ppt/theme/theme1.xml><?xml version="1.0" encoding="utf-8"?>
<a:theme xmlns:a="http://schemas.openxmlformats.org/drawingml/2006/main" name="nctem1">
  <a:themeElements>
    <a:clrScheme name="Mastery PD">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fontScheme name="nctem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742950" marR="0" indent="-285750" algn="l" defTabSz="914400" rtl="0" eaLnBrk="1" fontAlgn="base" latinLnBrk="0" hangingPunct="1">
          <a:lnSpc>
            <a:spcPct val="100000"/>
          </a:lnSpc>
          <a:spcBef>
            <a:spcPct val="20000"/>
          </a:spcBef>
          <a:spcAft>
            <a:spcPct val="0"/>
          </a:spcAft>
          <a:buClr>
            <a:srgbClr val="00628C"/>
          </a:buClr>
          <a:buSzTx/>
          <a:buFont typeface="Arial" charset="0"/>
          <a:buChar char="●"/>
          <a:tabLst/>
          <a:defRPr kumimoji="0" lang="en-GB" sz="2800" b="0" i="0" u="none" strike="noStrike" cap="none" normalizeH="0" baseline="0" smtClean="0">
            <a:ln>
              <a:noFill/>
            </a:ln>
            <a:solidFill>
              <a:schemeClr val="tx1"/>
            </a:solidFill>
            <a:effectLst/>
            <a:latin typeface="Arial" charset="0"/>
          </a:defRPr>
        </a:defPPr>
      </a:lstStyle>
    </a:lnDef>
    <a:txDef>
      <a:spPr bwMode="auto">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a:spPr>
      <a:bodyPr vert="horz" wrap="square" lIns="91440" tIns="45720" rIns="91440" bIns="45720" numCol="1" rtlCol="0" anchor="t" anchorCtr="0" compatLnSpc="1">
        <a:prstTxWarp prst="textNoShape">
          <a:avLst/>
        </a:prstTxWarp>
        <a:spAutoFit/>
      </a:bodyPr>
      <a:lstStyle>
        <a:defPPr marL="457200" indent="-457200">
          <a:buClr>
            <a:srgbClr val="82CBDD"/>
          </a:buClr>
          <a:defRPr b="1" dirty="0" smtClean="0">
            <a:latin typeface="Myriad Pro Semibold" charset="0"/>
            <a:ea typeface="Myriad Pro Semibold" charset="0"/>
            <a:cs typeface="Myriad Pro Semibold" charset="0"/>
          </a:defRPr>
        </a:defPPr>
      </a:lstStyle>
    </a:txDef>
  </a:objectDefaults>
  <a:extraClrSchemeLst>
    <a:extraClrScheme>
      <a:clrScheme name="nctem1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nctem1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nctem1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nctem1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nctem1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nctem1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nctem1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nctem1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nctem1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nctem1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
      <a:clrScheme name="nctem1 11">
        <a:dk1>
          <a:srgbClr val="000000"/>
        </a:dk1>
        <a:lt1>
          <a:srgbClr val="FFFFFF"/>
        </a:lt1>
        <a:dk2>
          <a:srgbClr val="00628C"/>
        </a:dk2>
        <a:lt2>
          <a:srgbClr val="5F5F5F"/>
        </a:lt2>
        <a:accent1>
          <a:srgbClr val="82E6DD"/>
        </a:accent1>
        <a:accent2>
          <a:srgbClr val="C8E2E8"/>
        </a:accent2>
        <a:accent3>
          <a:srgbClr val="FFFFFF"/>
        </a:accent3>
        <a:accent4>
          <a:srgbClr val="000000"/>
        </a:accent4>
        <a:accent5>
          <a:srgbClr val="C1F0EB"/>
        </a:accent5>
        <a:accent6>
          <a:srgbClr val="B5CDD2"/>
        </a:accent6>
        <a:hlink>
          <a:srgbClr val="00628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EF33C67A-F54B-477A-A519-5F799D7DBA14}" vid="{F44717A8-41BF-4583-ACC8-94B48B139E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362</Words>
  <Application>Microsoft Office PowerPoint</Application>
  <PresentationFormat>On-screen Show (4:3)</PresentationFormat>
  <Paragraphs>84</Paragraphs>
  <Slides>12</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Calibri Light</vt:lpstr>
      <vt:lpstr>Helvetica Neue</vt:lpstr>
      <vt:lpstr>Myriad Pro</vt:lpstr>
      <vt:lpstr>Myriad Pro Semibold</vt:lpstr>
      <vt:lpstr>XCCW Joined 15a</vt:lpstr>
      <vt:lpstr>nctem1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2019-06-19T10:42:03Z</dcterms:created>
  <dcterms:modified xsi:type="dcterms:W3CDTF">2021-09-10T18:22:34Z</dcterms:modified>
</cp:coreProperties>
</file>