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  <p:sldId id="265" r:id="rId9"/>
    <p:sldId id="266" r:id="rId10"/>
    <p:sldId id="263" r:id="rId11"/>
    <p:sldId id="267" r:id="rId12"/>
    <p:sldId id="268" r:id="rId13"/>
    <p:sldId id="264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Term 4 Week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Geography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Castles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4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894" y="897147"/>
            <a:ext cx="10377578" cy="50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664" y="879894"/>
            <a:ext cx="10179170" cy="50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8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521" y="982132"/>
            <a:ext cx="10256807" cy="49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2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906" y="819509"/>
            <a:ext cx="10110157" cy="51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6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894" y="982132"/>
            <a:ext cx="10317193" cy="500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22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 smtClean="0">
                <a:latin typeface="Comic Sans MS" panose="030F0702030302020204" pitchFamily="66" charset="0"/>
              </a:rPr>
              <a:t/>
            </a:r>
            <a:br>
              <a:rPr lang="en-GB" sz="2700" dirty="0" smtClean="0">
                <a:latin typeface="Comic Sans MS" panose="030F0702030302020204" pitchFamily="66" charset="0"/>
              </a:rPr>
            </a:br>
            <a:r>
              <a:rPr lang="en-GB" sz="2700" dirty="0" smtClean="0">
                <a:latin typeface="Comic Sans MS" panose="030F0702030302020204" pitchFamily="66" charset="0"/>
              </a:rPr>
              <a:t>Task</a:t>
            </a:r>
            <a:br>
              <a:rPr lang="en-GB" sz="2700" dirty="0" smtClean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To write which of the land features each of the UK’s capital cities, castles are built on or near. 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686" y="2420731"/>
            <a:ext cx="2420006" cy="3562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56" y="2420731"/>
            <a:ext cx="2472982" cy="3447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993" y="2472699"/>
            <a:ext cx="2575650" cy="3519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44" y="2483145"/>
            <a:ext cx="2479408" cy="33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9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038" y="836762"/>
            <a:ext cx="10230928" cy="51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2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907" y="897147"/>
            <a:ext cx="10230928" cy="49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4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Intention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L.I: To name and locate the capital cities of the UK and their castles.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S.C: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 can identify </a:t>
            </a:r>
            <a:r>
              <a:rPr lang="en-GB" dirty="0">
                <a:latin typeface="Comic Sans MS" panose="030F0702030302020204" pitchFamily="66" charset="0"/>
              </a:rPr>
              <a:t>the UK and its countries and </a:t>
            </a:r>
            <a:r>
              <a:rPr lang="en-GB" dirty="0" smtClean="0">
                <a:latin typeface="Comic Sans MS" panose="030F0702030302020204" pitchFamily="66" charset="0"/>
              </a:rPr>
              <a:t>capital cities </a:t>
            </a:r>
            <a:r>
              <a:rPr lang="en-GB" dirty="0">
                <a:latin typeface="Comic Sans MS" panose="030F0702030302020204" pitchFamily="66" charset="0"/>
              </a:rPr>
              <a:t>on a map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 can explore </a:t>
            </a:r>
            <a:r>
              <a:rPr lang="en-GB" dirty="0">
                <a:latin typeface="Comic Sans MS" panose="030F0702030302020204" pitchFamily="66" charset="0"/>
              </a:rPr>
              <a:t>the castles in each capital city and identify the </a:t>
            </a:r>
            <a:r>
              <a:rPr lang="en-GB" dirty="0" smtClean="0">
                <a:latin typeface="Comic Sans MS" panose="030F0702030302020204" pitchFamily="66" charset="0"/>
              </a:rPr>
              <a:t>geographical features </a:t>
            </a:r>
            <a:r>
              <a:rPr lang="en-GB" dirty="0">
                <a:latin typeface="Comic Sans MS" panose="030F0702030302020204" pitchFamily="66" charset="0"/>
              </a:rPr>
              <a:t>they have been built on or </a:t>
            </a:r>
            <a:r>
              <a:rPr lang="en-GB" dirty="0" smtClean="0">
                <a:latin typeface="Comic Sans MS" panose="030F0702030302020204" pitchFamily="66" charset="0"/>
              </a:rPr>
              <a:t>near.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268" y="871269"/>
            <a:ext cx="10403457" cy="51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6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24" y="759125"/>
            <a:ext cx="10131272" cy="51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7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049" y="759126"/>
            <a:ext cx="10136038" cy="51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1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158" y="715992"/>
            <a:ext cx="10179169" cy="52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4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763" y="879895"/>
            <a:ext cx="10437962" cy="50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170" y="828136"/>
            <a:ext cx="10222301" cy="50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2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235" y="871268"/>
            <a:ext cx="10350742" cy="49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63</Words>
  <Application>Microsoft Office PowerPoint</Application>
  <PresentationFormat>Widescreen</PresentationFormat>
  <Paragraphs>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Comic Sans MS</vt:lpstr>
      <vt:lpstr>Garamond</vt:lpstr>
      <vt:lpstr>Organic</vt:lpstr>
      <vt:lpstr>Term 4 Week 1</vt:lpstr>
      <vt:lpstr>Learning Intention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Task To write which of the land features each of the UK’s capital cities, castles are built on or near.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4 Week 1</dc:title>
  <dc:creator>Sarah Brewster</dc:creator>
  <cp:lastModifiedBy>Sarah Brewster</cp:lastModifiedBy>
  <cp:revision>6</cp:revision>
  <dcterms:created xsi:type="dcterms:W3CDTF">2021-02-15T22:23:23Z</dcterms:created>
  <dcterms:modified xsi:type="dcterms:W3CDTF">2021-02-15T23:12:53Z</dcterms:modified>
</cp:coreProperties>
</file>