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sldIdLst>
    <p:sldId id="27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7C852-4FFD-4ED4-A013-4D7D44F5A920}" v="6" dt="2021-02-02T17:06:58.507"/>
    <p1510:client id="{EEE9B2BF-2C58-4D4C-92DA-5B25749EFAD6}" v="1247" dt="2021-01-27T17:46:06.519"/>
    <p1510:client id="{F9A45438-19EA-48A3-A5BA-02BA92B6D4F6}" v="17" dt="2021-01-27T18:02:18.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Pemberton" userId="d93ad360c70e36a0" providerId="Windows Live" clId="Web-{F9A45438-19EA-48A3-A5BA-02BA92B6D4F6}"/>
    <pc:docChg chg="modSld">
      <pc:chgData name="Sara Pemberton" userId="d93ad360c70e36a0" providerId="Windows Live" clId="Web-{F9A45438-19EA-48A3-A5BA-02BA92B6D4F6}" dt="2021-01-27T18:02:18.062" v="15" actId="1076"/>
      <pc:docMkLst>
        <pc:docMk/>
      </pc:docMkLst>
      <pc:sldChg chg="addSp modSp modMedia addAnim">
        <pc:chgData name="Sara Pemberton" userId="d93ad360c70e36a0" providerId="Windows Live" clId="Web-{F9A45438-19EA-48A3-A5BA-02BA92B6D4F6}" dt="2021-01-27T17:48:42.077" v="1" actId="1076"/>
        <pc:sldMkLst>
          <pc:docMk/>
          <pc:sldMk cId="906112626" sldId="270"/>
        </pc:sldMkLst>
        <pc:picChg chg="add mod">
          <ac:chgData name="Sara Pemberton" userId="d93ad360c70e36a0" providerId="Windows Live" clId="Web-{F9A45438-19EA-48A3-A5BA-02BA92B6D4F6}" dt="2021-01-27T17:48:42.077" v="1" actId="1076"/>
          <ac:picMkLst>
            <pc:docMk/>
            <pc:sldMk cId="906112626" sldId="270"/>
            <ac:picMk id="6" creationId="{6622FED7-04D6-4E44-853E-01413388D161}"/>
          </ac:picMkLst>
        </pc:picChg>
      </pc:sldChg>
      <pc:sldChg chg="addSp modSp modMedia addAnim">
        <pc:chgData name="Sara Pemberton" userId="d93ad360c70e36a0" providerId="Windows Live" clId="Web-{F9A45438-19EA-48A3-A5BA-02BA92B6D4F6}" dt="2021-01-27T17:50:14.952" v="3" actId="1076"/>
        <pc:sldMkLst>
          <pc:docMk/>
          <pc:sldMk cId="4013208670" sldId="271"/>
        </pc:sldMkLst>
        <pc:picChg chg="add mod">
          <ac:chgData name="Sara Pemberton" userId="d93ad360c70e36a0" providerId="Windows Live" clId="Web-{F9A45438-19EA-48A3-A5BA-02BA92B6D4F6}" dt="2021-01-27T17:50:14.952" v="3" actId="1076"/>
          <ac:picMkLst>
            <pc:docMk/>
            <pc:sldMk cId="4013208670" sldId="271"/>
            <ac:picMk id="4" creationId="{B7396317-EF98-4647-8F64-EE0713007191}"/>
          </ac:picMkLst>
        </pc:picChg>
      </pc:sldChg>
      <pc:sldChg chg="addSp modSp modMedia addAnim">
        <pc:chgData name="Sara Pemberton" userId="d93ad360c70e36a0" providerId="Windows Live" clId="Web-{F9A45438-19EA-48A3-A5BA-02BA92B6D4F6}" dt="2021-01-27T17:51:59.671" v="5" actId="1076"/>
        <pc:sldMkLst>
          <pc:docMk/>
          <pc:sldMk cId="2171396969" sldId="272"/>
        </pc:sldMkLst>
        <pc:picChg chg="add mod">
          <ac:chgData name="Sara Pemberton" userId="d93ad360c70e36a0" providerId="Windows Live" clId="Web-{F9A45438-19EA-48A3-A5BA-02BA92B6D4F6}" dt="2021-01-27T17:51:59.671" v="5" actId="1076"/>
          <ac:picMkLst>
            <pc:docMk/>
            <pc:sldMk cId="2171396969" sldId="272"/>
            <ac:picMk id="5" creationId="{EC331557-9BB3-438A-BA2F-7A385275EFC8}"/>
          </ac:picMkLst>
        </pc:picChg>
      </pc:sldChg>
      <pc:sldChg chg="addSp modSp modMedia addAnim">
        <pc:chgData name="Sara Pemberton" userId="d93ad360c70e36a0" providerId="Windows Live" clId="Web-{F9A45438-19EA-48A3-A5BA-02BA92B6D4F6}" dt="2021-01-27T17:55:47.874" v="7" actId="1076"/>
        <pc:sldMkLst>
          <pc:docMk/>
          <pc:sldMk cId="4231149383" sldId="273"/>
        </pc:sldMkLst>
        <pc:picChg chg="add mod">
          <ac:chgData name="Sara Pemberton" userId="d93ad360c70e36a0" providerId="Windows Live" clId="Web-{F9A45438-19EA-48A3-A5BA-02BA92B6D4F6}" dt="2021-01-27T17:55:47.874" v="7" actId="1076"/>
          <ac:picMkLst>
            <pc:docMk/>
            <pc:sldMk cId="4231149383" sldId="273"/>
            <ac:picMk id="2" creationId="{3BE579A4-EDA6-4439-BA96-EF355D1160E8}"/>
          </ac:picMkLst>
        </pc:picChg>
      </pc:sldChg>
      <pc:sldChg chg="addSp modSp modMedia addAnim">
        <pc:chgData name="Sara Pemberton" userId="d93ad360c70e36a0" providerId="Windows Live" clId="Web-{F9A45438-19EA-48A3-A5BA-02BA92B6D4F6}" dt="2021-01-27T17:59:13.109" v="10" actId="1076"/>
        <pc:sldMkLst>
          <pc:docMk/>
          <pc:sldMk cId="3166042986" sldId="274"/>
        </pc:sldMkLst>
        <pc:spChg chg="mod">
          <ac:chgData name="Sara Pemberton" userId="d93ad360c70e36a0" providerId="Windows Live" clId="Web-{F9A45438-19EA-48A3-A5BA-02BA92B6D4F6}" dt="2021-01-27T17:57:17.124" v="8" actId="20577"/>
          <ac:spMkLst>
            <pc:docMk/>
            <pc:sldMk cId="3166042986" sldId="274"/>
            <ac:spMk id="4" creationId="{3CBE7BCE-C46D-40AA-91B8-4BF9F4296622}"/>
          </ac:spMkLst>
        </pc:spChg>
        <pc:picChg chg="add mod">
          <ac:chgData name="Sara Pemberton" userId="d93ad360c70e36a0" providerId="Windows Live" clId="Web-{F9A45438-19EA-48A3-A5BA-02BA92B6D4F6}" dt="2021-01-27T17:59:13.109" v="10" actId="1076"/>
          <ac:picMkLst>
            <pc:docMk/>
            <pc:sldMk cId="3166042986" sldId="274"/>
            <ac:picMk id="5" creationId="{BF595571-2D86-427A-B957-C8D70A7958AF}"/>
          </ac:picMkLst>
        </pc:picChg>
      </pc:sldChg>
      <pc:sldChg chg="addSp modSp modMedia addAnim">
        <pc:chgData name="Sara Pemberton" userId="d93ad360c70e36a0" providerId="Windows Live" clId="Web-{F9A45438-19EA-48A3-A5BA-02BA92B6D4F6}" dt="2021-01-27T18:01:06.640" v="12" actId="1076"/>
        <pc:sldMkLst>
          <pc:docMk/>
          <pc:sldMk cId="2730985817" sldId="275"/>
        </pc:sldMkLst>
        <pc:picChg chg="add mod">
          <ac:chgData name="Sara Pemberton" userId="d93ad360c70e36a0" providerId="Windows Live" clId="Web-{F9A45438-19EA-48A3-A5BA-02BA92B6D4F6}" dt="2021-01-27T18:01:06.640" v="12" actId="1076"/>
          <ac:picMkLst>
            <pc:docMk/>
            <pc:sldMk cId="2730985817" sldId="275"/>
            <ac:picMk id="6" creationId="{B45CB3F1-2CEC-4661-834B-4BF5234B054F}"/>
          </ac:picMkLst>
        </pc:picChg>
      </pc:sldChg>
      <pc:sldChg chg="addSp modSp modMedia addAnim">
        <pc:chgData name="Sara Pemberton" userId="d93ad360c70e36a0" providerId="Windows Live" clId="Web-{F9A45438-19EA-48A3-A5BA-02BA92B6D4F6}" dt="2021-01-27T18:02:18.062" v="15" actId="1076"/>
        <pc:sldMkLst>
          <pc:docMk/>
          <pc:sldMk cId="3170314777" sldId="276"/>
        </pc:sldMkLst>
        <pc:picChg chg="add mod">
          <ac:chgData name="Sara Pemberton" userId="d93ad360c70e36a0" providerId="Windows Live" clId="Web-{F9A45438-19EA-48A3-A5BA-02BA92B6D4F6}" dt="2021-01-27T18:02:18.062" v="15" actId="1076"/>
          <ac:picMkLst>
            <pc:docMk/>
            <pc:sldMk cId="3170314777" sldId="276"/>
            <ac:picMk id="3" creationId="{62B59973-A908-45A5-A590-2D6F698DEFBD}"/>
          </ac:picMkLst>
        </pc:picChg>
      </pc:sldChg>
    </pc:docChg>
  </pc:docChgLst>
  <pc:docChgLst>
    <pc:chgData clId="Web-{F9A45438-19EA-48A3-A5BA-02BA92B6D4F6}"/>
    <pc:docChg chg="modSld">
      <pc:chgData name="" userId="" providerId="" clId="Web-{F9A45438-19EA-48A3-A5BA-02BA92B6D4F6}" dt="2021-01-27T17:47:08.795" v="0" actId="1076"/>
      <pc:docMkLst>
        <pc:docMk/>
      </pc:docMkLst>
      <pc:sldChg chg="modSp">
        <pc:chgData name="" userId="" providerId="" clId="Web-{F9A45438-19EA-48A3-A5BA-02BA92B6D4F6}" dt="2021-01-27T17:47:08.795" v="0" actId="1076"/>
        <pc:sldMkLst>
          <pc:docMk/>
          <pc:sldMk cId="2758920518" sldId="269"/>
        </pc:sldMkLst>
        <pc:picChg chg="mod">
          <ac:chgData name="" userId="" providerId="" clId="Web-{F9A45438-19EA-48A3-A5BA-02BA92B6D4F6}" dt="2021-01-27T17:47:08.795" v="0" actId="1076"/>
          <ac:picMkLst>
            <pc:docMk/>
            <pc:sldMk cId="2758920518" sldId="269"/>
            <ac:picMk id="6" creationId="{0E44DF54-F023-4CD1-B316-86E8BF7CC216}"/>
          </ac:picMkLst>
        </pc:picChg>
      </pc:sldChg>
    </pc:docChg>
  </pc:docChgLst>
  <pc:docChgLst>
    <pc:chgData clId="Web-{EEE9B2BF-2C58-4D4C-92DA-5B25749EFAD6}"/>
    <pc:docChg chg="modSld">
      <pc:chgData name="" userId="" providerId="" clId="Web-{EEE9B2BF-2C58-4D4C-92DA-5B25749EFAD6}" dt="2021-01-26T15:44:17.495" v="1"/>
      <pc:docMkLst>
        <pc:docMk/>
      </pc:docMkLst>
      <pc:sldChg chg="delSp">
        <pc:chgData name="" userId="" providerId="" clId="Web-{EEE9B2BF-2C58-4D4C-92DA-5B25749EFAD6}" dt="2021-01-26T15:44:17.495" v="1"/>
        <pc:sldMkLst>
          <pc:docMk/>
          <pc:sldMk cId="109857222" sldId="256"/>
        </pc:sldMkLst>
        <pc:spChg chg="del">
          <ac:chgData name="" userId="" providerId="" clId="Web-{EEE9B2BF-2C58-4D4C-92DA-5B25749EFAD6}" dt="2021-01-26T15:44:13.932" v="0"/>
          <ac:spMkLst>
            <pc:docMk/>
            <pc:sldMk cId="109857222" sldId="256"/>
            <ac:spMk id="2" creationId="{00000000-0000-0000-0000-000000000000}"/>
          </ac:spMkLst>
        </pc:spChg>
        <pc:spChg chg="del">
          <ac:chgData name="" userId="" providerId="" clId="Web-{EEE9B2BF-2C58-4D4C-92DA-5B25749EFAD6}" dt="2021-01-26T15:44:17.495" v="1"/>
          <ac:spMkLst>
            <pc:docMk/>
            <pc:sldMk cId="109857222" sldId="256"/>
            <ac:spMk id="3" creationId="{00000000-0000-0000-0000-000000000000}"/>
          </ac:spMkLst>
        </pc:spChg>
      </pc:sldChg>
    </pc:docChg>
  </pc:docChgLst>
  <pc:docChgLst>
    <pc:chgData name="Sara Pemberton" userId="d93ad360c70e36a0" providerId="Windows Live" clId="Web-{EEE9B2BF-2C58-4D4C-92DA-5B25749EFAD6}"/>
    <pc:docChg chg="addSld delSld modSld addMainMaster delMainMaster">
      <pc:chgData name="Sara Pemberton" userId="d93ad360c70e36a0" providerId="Windows Live" clId="Web-{EEE9B2BF-2C58-4D4C-92DA-5B25749EFAD6}" dt="2021-01-27T17:46:06.519" v="1063"/>
      <pc:docMkLst>
        <pc:docMk/>
      </pc:docMkLst>
      <pc:sldChg chg="addSp delSp modSp mod modMedia setBg modClrScheme addAnim chgLayout">
        <pc:chgData name="Sara Pemberton" userId="d93ad360c70e36a0" providerId="Windows Live" clId="Web-{EEE9B2BF-2C58-4D4C-92DA-5B25749EFAD6}" dt="2021-01-26T17:26:45.978" v="1020" actId="1076"/>
        <pc:sldMkLst>
          <pc:docMk/>
          <pc:sldMk cId="109857222" sldId="256"/>
        </pc:sldMkLst>
        <pc:spChg chg="add mod ord">
          <ac:chgData name="Sara Pemberton" userId="d93ad360c70e36a0" providerId="Windows Live" clId="Web-{EEE9B2BF-2C58-4D4C-92DA-5B25749EFAD6}" dt="2021-01-26T15:50:45.270" v="61" actId="20577"/>
          <ac:spMkLst>
            <pc:docMk/>
            <pc:sldMk cId="109857222" sldId="256"/>
            <ac:spMk id="4" creationId="{76ACC145-4022-45F5-9FAA-206D1E385965}"/>
          </ac:spMkLst>
        </pc:spChg>
        <pc:spChg chg="add del mod">
          <ac:chgData name="Sara Pemberton" userId="d93ad360c70e36a0" providerId="Windows Live" clId="Web-{EEE9B2BF-2C58-4D4C-92DA-5B25749EFAD6}" dt="2021-01-26T15:45:57.544" v="14"/>
          <ac:spMkLst>
            <pc:docMk/>
            <pc:sldMk cId="109857222" sldId="256"/>
            <ac:spMk id="6" creationId="{240EEFA6-3D91-46F3-B140-BD0741644C71}"/>
          </ac:spMkLst>
        </pc:spChg>
        <pc:spChg chg="add del">
          <ac:chgData name="Sara Pemberton" userId="d93ad360c70e36a0" providerId="Windows Live" clId="Web-{EEE9B2BF-2C58-4D4C-92DA-5B25749EFAD6}" dt="2021-01-26T15:48:25.438" v="32"/>
          <ac:spMkLst>
            <pc:docMk/>
            <pc:sldMk cId="109857222" sldId="256"/>
            <ac:spMk id="7" creationId="{0DBF1ABE-8590-450D-BB49-BDDCCF3EEA9E}"/>
          </ac:spMkLst>
        </pc:spChg>
        <pc:spChg chg="add del mod">
          <ac:chgData name="Sara Pemberton" userId="d93ad360c70e36a0" providerId="Windows Live" clId="Web-{EEE9B2BF-2C58-4D4C-92DA-5B25749EFAD6}" dt="2021-01-26T15:47:14.374" v="20"/>
          <ac:spMkLst>
            <pc:docMk/>
            <pc:sldMk cId="109857222" sldId="256"/>
            <ac:spMk id="8" creationId="{06E34993-7F04-4BFB-A2C3-CEAA4D62D39B}"/>
          </ac:spMkLst>
        </pc:spChg>
        <pc:spChg chg="add del mod">
          <ac:chgData name="Sara Pemberton" userId="d93ad360c70e36a0" providerId="Windows Live" clId="Web-{EEE9B2BF-2C58-4D4C-92DA-5B25749EFAD6}" dt="2021-01-26T15:47:25.812" v="24"/>
          <ac:spMkLst>
            <pc:docMk/>
            <pc:sldMk cId="109857222" sldId="256"/>
            <ac:spMk id="9" creationId="{5641C619-AEEE-4266-AB0A-56E13B8897E6}"/>
          </ac:spMkLst>
        </pc:spChg>
        <pc:spChg chg="add del mod">
          <ac:chgData name="Sara Pemberton" userId="d93ad360c70e36a0" providerId="Windows Live" clId="Web-{EEE9B2BF-2C58-4D4C-92DA-5B25749EFAD6}" dt="2021-01-26T15:47:52.500" v="30"/>
          <ac:spMkLst>
            <pc:docMk/>
            <pc:sldMk cId="109857222" sldId="256"/>
            <ac:spMk id="10" creationId="{C90E6356-C550-445E-A84D-D6BBB6B52872}"/>
          </ac:spMkLst>
        </pc:spChg>
        <pc:spChg chg="add del">
          <ac:chgData name="Sara Pemberton" userId="d93ad360c70e36a0" providerId="Windows Live" clId="Web-{EEE9B2BF-2C58-4D4C-92DA-5B25749EFAD6}" dt="2021-01-26T15:48:39.642" v="34"/>
          <ac:spMkLst>
            <pc:docMk/>
            <pc:sldMk cId="109857222" sldId="256"/>
            <ac:spMk id="11" creationId="{F1174801-1395-44C5-9B00-CCAC45C056E7}"/>
          </ac:spMkLst>
        </pc:spChg>
        <pc:spChg chg="add del">
          <ac:chgData name="Sara Pemberton" userId="d93ad360c70e36a0" providerId="Windows Live" clId="Web-{EEE9B2BF-2C58-4D4C-92DA-5B25749EFAD6}" dt="2021-01-26T15:48:25.438" v="32"/>
          <ac:spMkLst>
            <pc:docMk/>
            <pc:sldMk cId="109857222" sldId="256"/>
            <ac:spMk id="12" creationId="{DCD36D47-40B7-494B-B249-3CBA333DE256}"/>
          </ac:spMkLst>
        </pc:spChg>
        <pc:spChg chg="add del">
          <ac:chgData name="Sara Pemberton" userId="d93ad360c70e36a0" providerId="Windows Live" clId="Web-{EEE9B2BF-2C58-4D4C-92DA-5B25749EFAD6}" dt="2021-01-26T15:48:39.642" v="34"/>
          <ac:spMkLst>
            <pc:docMk/>
            <pc:sldMk cId="109857222" sldId="256"/>
            <ac:spMk id="13" creationId="{996DFAFB-BCE1-4BEC-82FB-D574234DEF0A}"/>
          </ac:spMkLst>
        </pc:spChg>
        <pc:spChg chg="add del">
          <ac:chgData name="Sara Pemberton" userId="d93ad360c70e36a0" providerId="Windows Live" clId="Web-{EEE9B2BF-2C58-4D4C-92DA-5B25749EFAD6}" dt="2021-01-26T15:48:25.438" v="32"/>
          <ac:spMkLst>
            <pc:docMk/>
            <pc:sldMk cId="109857222" sldId="256"/>
            <ac:spMk id="14" creationId="{03AD0D1C-F8BA-4CD1-BC4D-BE1823F3EBDD}"/>
          </ac:spMkLst>
        </pc:spChg>
        <pc:spChg chg="add">
          <ac:chgData name="Sara Pemberton" userId="d93ad360c70e36a0" providerId="Windows Live" clId="Web-{EEE9B2BF-2C58-4D4C-92DA-5B25749EFAD6}" dt="2021-01-26T15:48:39.689" v="35"/>
          <ac:spMkLst>
            <pc:docMk/>
            <pc:sldMk cId="109857222" sldId="256"/>
            <ac:spMk id="15" creationId="{33E93247-6229-44AB-A550-739E971E690B}"/>
          </ac:spMkLst>
        </pc:spChg>
        <pc:spChg chg="add del">
          <ac:chgData name="Sara Pemberton" userId="d93ad360c70e36a0" providerId="Windows Live" clId="Web-{EEE9B2BF-2C58-4D4C-92DA-5B25749EFAD6}" dt="2021-01-26T15:48:25.438" v="32"/>
          <ac:spMkLst>
            <pc:docMk/>
            <pc:sldMk cId="109857222" sldId="256"/>
            <ac:spMk id="16" creationId="{FBA7E51E-7B6A-4A79-8F84-47C845C7A2CC}"/>
          </ac:spMkLst>
        </pc:spChg>
        <pc:spChg chg="add mod">
          <ac:chgData name="Sara Pemberton" userId="d93ad360c70e36a0" providerId="Windows Live" clId="Web-{EEE9B2BF-2C58-4D4C-92DA-5B25749EFAD6}" dt="2021-01-26T15:57:54.424" v="101" actId="1076"/>
          <ac:spMkLst>
            <pc:docMk/>
            <pc:sldMk cId="109857222" sldId="256"/>
            <ac:spMk id="39" creationId="{2FCCFC00-082F-4F5B-886B-405BA853B9E6}"/>
          </ac:spMkLst>
        </pc:spChg>
        <pc:spChg chg="add mod">
          <ac:chgData name="Sara Pemberton" userId="d93ad360c70e36a0" providerId="Windows Live" clId="Web-{EEE9B2BF-2C58-4D4C-92DA-5B25749EFAD6}" dt="2021-01-26T15:57:59.239" v="102" actId="1076"/>
          <ac:spMkLst>
            <pc:docMk/>
            <pc:sldMk cId="109857222" sldId="256"/>
            <ac:spMk id="40" creationId="{7980ECC3-9D81-488C-A6E7-7B494DBBB97B}"/>
          </ac:spMkLst>
        </pc:spChg>
        <pc:spChg chg="add del mod">
          <ac:chgData name="Sara Pemberton" userId="d93ad360c70e36a0" providerId="Windows Live" clId="Web-{EEE9B2BF-2C58-4D4C-92DA-5B25749EFAD6}" dt="2021-01-26T15:54:59.167" v="85"/>
          <ac:spMkLst>
            <pc:docMk/>
            <pc:sldMk cId="109857222" sldId="256"/>
            <ac:spMk id="42" creationId="{75EBB41C-6038-4AA4-B5A4-A6947D5BDC49}"/>
          </ac:spMkLst>
        </pc:spChg>
        <pc:grpChg chg="add del">
          <ac:chgData name="Sara Pemberton" userId="d93ad360c70e36a0" providerId="Windows Live" clId="Web-{EEE9B2BF-2C58-4D4C-92DA-5B25749EFAD6}" dt="2021-01-26T15:48:39.642" v="34"/>
          <ac:grpSpMkLst>
            <pc:docMk/>
            <pc:sldMk cId="109857222" sldId="256"/>
            <ac:grpSpMk id="25" creationId="{5656314A-7360-472A-85B1-0CC7D3C5C09C}"/>
          </ac:grpSpMkLst>
        </pc:grpChg>
        <pc:grpChg chg="add del">
          <ac:chgData name="Sara Pemberton" userId="d93ad360c70e36a0" providerId="Windows Live" clId="Web-{EEE9B2BF-2C58-4D4C-92DA-5B25749EFAD6}" dt="2021-01-26T15:48:39.642" v="34"/>
          <ac:grpSpMkLst>
            <pc:docMk/>
            <pc:sldMk cId="109857222" sldId="256"/>
            <ac:grpSpMk id="26" creationId="{3530084A-AE46-40C3-AEC2-05AE51DBE567}"/>
          </ac:grpSpMkLst>
        </pc:grpChg>
        <pc:grpChg chg="add del">
          <ac:chgData name="Sara Pemberton" userId="d93ad360c70e36a0" providerId="Windows Live" clId="Web-{EEE9B2BF-2C58-4D4C-92DA-5B25749EFAD6}" dt="2021-01-26T15:48:39.642" v="34"/>
          <ac:grpSpMkLst>
            <pc:docMk/>
            <pc:sldMk cId="109857222" sldId="256"/>
            <ac:grpSpMk id="36" creationId="{7486C3FB-E613-42EE-BB94-C836C350912A}"/>
          </ac:grpSpMkLst>
        </pc:grpChg>
        <pc:picChg chg="add del mod">
          <ac:chgData name="Sara Pemberton" userId="d93ad360c70e36a0" providerId="Windows Live" clId="Web-{EEE9B2BF-2C58-4D4C-92DA-5B25749EFAD6}" dt="2021-01-26T15:54:42.291" v="82"/>
          <ac:picMkLst>
            <pc:docMk/>
            <pc:sldMk cId="109857222" sldId="256"/>
            <ac:picMk id="5" creationId="{539C1B26-A945-4F79-95D9-96CC274D0CEA}"/>
          </ac:picMkLst>
        </pc:picChg>
        <pc:picChg chg="add del mod">
          <ac:chgData name="Sara Pemberton" userId="d93ad360c70e36a0" providerId="Windows Live" clId="Web-{EEE9B2BF-2C58-4D4C-92DA-5B25749EFAD6}" dt="2021-01-26T15:55:03.120" v="86"/>
          <ac:picMkLst>
            <pc:docMk/>
            <pc:sldMk cId="109857222" sldId="256"/>
            <ac:picMk id="41" creationId="{B7DB397B-8602-4AA7-A76C-AF77EE57C51A}"/>
          </ac:picMkLst>
        </pc:picChg>
        <pc:picChg chg="add mod">
          <ac:chgData name="Sara Pemberton" userId="d93ad360c70e36a0" providerId="Windows Live" clId="Web-{EEE9B2BF-2C58-4D4C-92DA-5B25749EFAD6}" dt="2021-01-26T15:56:26.200" v="90" actId="14100"/>
          <ac:picMkLst>
            <pc:docMk/>
            <pc:sldMk cId="109857222" sldId="256"/>
            <ac:picMk id="44" creationId="{2DB4C132-B303-41BB-ACE3-6AB392B79D10}"/>
          </ac:picMkLst>
        </pc:picChg>
        <pc:picChg chg="add mod">
          <ac:chgData name="Sara Pemberton" userId="d93ad360c70e36a0" providerId="Windows Live" clId="Web-{EEE9B2BF-2C58-4D4C-92DA-5B25749EFAD6}" dt="2021-01-26T17:26:45.978" v="1020" actId="1076"/>
          <ac:picMkLst>
            <pc:docMk/>
            <pc:sldMk cId="109857222" sldId="256"/>
            <ac:picMk id="45" creationId="{2D0CB2FB-93FD-46B9-9C25-493ECFF3D0F7}"/>
          </ac:picMkLst>
        </pc:picChg>
        <pc:cxnChg chg="add">
          <ac:chgData name="Sara Pemberton" userId="d93ad360c70e36a0" providerId="Windows Live" clId="Web-{EEE9B2BF-2C58-4D4C-92DA-5B25749EFAD6}" dt="2021-01-26T15:48:39.689" v="35"/>
          <ac:cxnSpMkLst>
            <pc:docMk/>
            <pc:sldMk cId="109857222" sldId="256"/>
            <ac:cxnSpMk id="17" creationId="{EE2E603F-4A95-4FE8-BB06-211DFD75DBEF}"/>
          </ac:cxnSpMkLst>
        </pc:cxnChg>
        <pc:cxnChg chg="add">
          <ac:chgData name="Sara Pemberton" userId="d93ad360c70e36a0" providerId="Windows Live" clId="Web-{EEE9B2BF-2C58-4D4C-92DA-5B25749EFAD6}" dt="2021-01-26T15:48:39.689" v="35"/>
          <ac:cxnSpMkLst>
            <pc:docMk/>
            <pc:sldMk cId="109857222" sldId="256"/>
            <ac:cxnSpMk id="18" creationId="{D7CC41EB-2D81-4303-9171-6401B388BA35}"/>
          </ac:cxnSpMkLst>
        </pc:cxnChg>
      </pc:sldChg>
      <pc:sldChg chg="addSp delSp modSp new del">
        <pc:chgData name="Sara Pemberton" userId="d93ad360c70e36a0" providerId="Windows Live" clId="Web-{EEE9B2BF-2C58-4D4C-92DA-5B25749EFAD6}" dt="2021-01-26T15:57:47.018" v="100"/>
        <pc:sldMkLst>
          <pc:docMk/>
          <pc:sldMk cId="934632700" sldId="257"/>
        </pc:sldMkLst>
        <pc:spChg chg="add">
          <ac:chgData name="Sara Pemberton" userId="d93ad360c70e36a0" providerId="Windows Live" clId="Web-{EEE9B2BF-2C58-4D4C-92DA-5B25749EFAD6}" dt="2021-01-26T15:57:13.326" v="96"/>
          <ac:spMkLst>
            <pc:docMk/>
            <pc:sldMk cId="934632700" sldId="257"/>
            <ac:spMk id="5" creationId="{553932F0-A14D-44B9-8925-18B769009A70}"/>
          </ac:spMkLst>
        </pc:spChg>
        <pc:spChg chg="add mod">
          <ac:chgData name="Sara Pemberton" userId="d93ad360c70e36a0" providerId="Windows Live" clId="Web-{EEE9B2BF-2C58-4D4C-92DA-5B25749EFAD6}" dt="2021-01-26T15:57:35.495" v="98" actId="1076"/>
          <ac:spMkLst>
            <pc:docMk/>
            <pc:sldMk cId="934632700" sldId="257"/>
            <ac:spMk id="7" creationId="{4EA81A46-E708-433B-A7AB-6339DD2A167C}"/>
          </ac:spMkLst>
        </pc:spChg>
        <pc:picChg chg="add mod">
          <ac:chgData name="Sara Pemberton" userId="d93ad360c70e36a0" providerId="Windows Live" clId="Web-{EEE9B2BF-2C58-4D4C-92DA-5B25749EFAD6}" dt="2021-01-26T15:57:37.316" v="99" actId="1076"/>
          <ac:picMkLst>
            <pc:docMk/>
            <pc:sldMk cId="934632700" sldId="257"/>
            <ac:picMk id="2" creationId="{4B2658E4-12D9-4458-92D4-E903DD9B5B99}"/>
          </ac:picMkLst>
        </pc:picChg>
        <pc:picChg chg="add del mod">
          <ac:chgData name="Sara Pemberton" userId="d93ad360c70e36a0" providerId="Windows Live" clId="Web-{EEE9B2BF-2C58-4D4C-92DA-5B25749EFAD6}" dt="2021-01-26T15:56:59.123" v="95"/>
          <ac:picMkLst>
            <pc:docMk/>
            <pc:sldMk cId="934632700" sldId="257"/>
            <ac:picMk id="3" creationId="{13B1C2E8-B45E-412E-83F3-6B03E62B143A}"/>
          </ac:picMkLst>
        </pc:picChg>
      </pc:sldChg>
      <pc:sldChg chg="addSp modSp new modMedia addAnim">
        <pc:chgData name="Sara Pemberton" userId="d93ad360c70e36a0" providerId="Windows Live" clId="Web-{EEE9B2BF-2C58-4D4C-92DA-5B25749EFAD6}" dt="2021-01-26T17:28:29.262" v="1030" actId="1076"/>
        <pc:sldMkLst>
          <pc:docMk/>
          <pc:sldMk cId="4006891749" sldId="257"/>
        </pc:sldMkLst>
        <pc:spChg chg="add mod">
          <ac:chgData name="Sara Pemberton" userId="d93ad360c70e36a0" providerId="Windows Live" clId="Web-{EEE9B2BF-2C58-4D4C-92DA-5B25749EFAD6}" dt="2021-01-26T17:27:21.354" v="1028" actId="1076"/>
          <ac:spMkLst>
            <pc:docMk/>
            <pc:sldMk cId="4006891749" sldId="257"/>
            <ac:spMk id="4" creationId="{9DFD1616-CC3C-4857-BADC-9F2B346D3AF5}"/>
          </ac:spMkLst>
        </pc:spChg>
        <pc:picChg chg="add mod">
          <ac:chgData name="Sara Pemberton" userId="d93ad360c70e36a0" providerId="Windows Live" clId="Web-{EEE9B2BF-2C58-4D4C-92DA-5B25749EFAD6}" dt="2021-01-26T16:00:29.422" v="108" actId="1076"/>
          <ac:picMkLst>
            <pc:docMk/>
            <pc:sldMk cId="4006891749" sldId="257"/>
            <ac:picMk id="2" creationId="{ABCA8F2E-9FD7-48AC-A231-32DEA915B153}"/>
          </ac:picMkLst>
        </pc:picChg>
        <pc:picChg chg="add mod">
          <ac:chgData name="Sara Pemberton" userId="d93ad360c70e36a0" providerId="Windows Live" clId="Web-{EEE9B2BF-2C58-4D4C-92DA-5B25749EFAD6}" dt="2021-01-26T16:03:02.660" v="166" actId="1076"/>
          <ac:picMkLst>
            <pc:docMk/>
            <pc:sldMk cId="4006891749" sldId="257"/>
            <ac:picMk id="3" creationId="{91231BF9-7C77-43D1-BE4E-76763D15DC41}"/>
          </ac:picMkLst>
        </pc:picChg>
        <pc:picChg chg="add mod">
          <ac:chgData name="Sara Pemberton" userId="d93ad360c70e36a0" providerId="Windows Live" clId="Web-{EEE9B2BF-2C58-4D4C-92DA-5B25749EFAD6}" dt="2021-01-26T17:28:29.262" v="1030" actId="1076"/>
          <ac:picMkLst>
            <pc:docMk/>
            <pc:sldMk cId="4006891749" sldId="257"/>
            <ac:picMk id="5" creationId="{3455E0B6-EA11-47AF-A284-02F99E90EB35}"/>
          </ac:picMkLst>
        </pc:picChg>
      </pc:sldChg>
      <pc:sldChg chg="addSp modSp new mod modMedia setBg addAnim">
        <pc:chgData name="Sara Pemberton" userId="d93ad360c70e36a0" providerId="Windows Live" clId="Web-{EEE9B2BF-2C58-4D4C-92DA-5B25749EFAD6}" dt="2021-01-26T17:30:51.484" v="1032" actId="1076"/>
        <pc:sldMkLst>
          <pc:docMk/>
          <pc:sldMk cId="3192158689" sldId="258"/>
        </pc:sldMkLst>
        <pc:spChg chg="add mod">
          <ac:chgData name="Sara Pemberton" userId="d93ad360c70e36a0" providerId="Windows Live" clId="Web-{EEE9B2BF-2C58-4D4C-92DA-5B25749EFAD6}" dt="2021-01-26T16:06:21.954" v="185" actId="20577"/>
          <ac:spMkLst>
            <pc:docMk/>
            <pc:sldMk cId="3192158689" sldId="258"/>
            <ac:spMk id="2" creationId="{49193545-5D59-4C81-88D8-07A92128BFDD}"/>
          </ac:spMkLst>
        </pc:spChg>
        <pc:spChg chg="add mod">
          <ac:chgData name="Sara Pemberton" userId="d93ad360c70e36a0" providerId="Windows Live" clId="Web-{EEE9B2BF-2C58-4D4C-92DA-5B25749EFAD6}" dt="2021-01-26T16:07:44.893" v="195" actId="20577"/>
          <ac:spMkLst>
            <pc:docMk/>
            <pc:sldMk cId="3192158689" sldId="258"/>
            <ac:spMk id="5" creationId="{FFAD5364-D0E1-4033-B83C-178AD3BF9FF7}"/>
          </ac:spMkLst>
        </pc:spChg>
        <pc:spChg chg="add">
          <ac:chgData name="Sara Pemberton" userId="d93ad360c70e36a0" providerId="Windows Live" clId="Web-{EEE9B2BF-2C58-4D4C-92DA-5B25749EFAD6}" dt="2021-01-26T16:05:45.766" v="179"/>
          <ac:spMkLst>
            <pc:docMk/>
            <pc:sldMk cId="3192158689" sldId="258"/>
            <ac:spMk id="14" creationId="{E53615EE-C559-4E03-999B-5477F1626FE5}"/>
          </ac:spMkLst>
        </pc:spChg>
        <pc:picChg chg="add mod ord">
          <ac:chgData name="Sara Pemberton" userId="d93ad360c70e36a0" providerId="Windows Live" clId="Web-{EEE9B2BF-2C58-4D4C-92DA-5B25749EFAD6}" dt="2021-01-26T16:05:45.766" v="179"/>
          <ac:picMkLst>
            <pc:docMk/>
            <pc:sldMk cId="3192158689" sldId="258"/>
            <ac:picMk id="3" creationId="{2C3F505A-B4F6-4056-847B-009A36C6C7C5}"/>
          </ac:picMkLst>
        </pc:picChg>
        <pc:picChg chg="add mod">
          <ac:chgData name="Sara Pemberton" userId="d93ad360c70e36a0" providerId="Windows Live" clId="Web-{EEE9B2BF-2C58-4D4C-92DA-5B25749EFAD6}" dt="2021-01-26T16:05:45.766" v="179"/>
          <ac:picMkLst>
            <pc:docMk/>
            <pc:sldMk cId="3192158689" sldId="258"/>
            <ac:picMk id="4" creationId="{346EB1A8-EB31-4077-B08C-FB934CA34A22}"/>
          </ac:picMkLst>
        </pc:picChg>
        <pc:picChg chg="add mod">
          <ac:chgData name="Sara Pemberton" userId="d93ad360c70e36a0" providerId="Windows Live" clId="Web-{EEE9B2BF-2C58-4D4C-92DA-5B25749EFAD6}" dt="2021-01-26T17:30:51.484" v="1032" actId="1076"/>
          <ac:picMkLst>
            <pc:docMk/>
            <pc:sldMk cId="3192158689" sldId="258"/>
            <ac:picMk id="6" creationId="{8D720E8B-F4A1-4EA4-8CB6-803CE37C4001}"/>
          </ac:picMkLst>
        </pc:picChg>
        <pc:cxnChg chg="add">
          <ac:chgData name="Sara Pemberton" userId="d93ad360c70e36a0" providerId="Windows Live" clId="Web-{EEE9B2BF-2C58-4D4C-92DA-5B25749EFAD6}" dt="2021-01-26T16:05:45.766" v="179"/>
          <ac:cxnSpMkLst>
            <pc:docMk/>
            <pc:sldMk cId="3192158689" sldId="258"/>
            <ac:cxnSpMk id="10" creationId="{F64F9B95-9045-48D2-B9F3-2927E98F54AA}"/>
          </ac:cxnSpMkLst>
        </pc:cxnChg>
        <pc:cxnChg chg="add">
          <ac:chgData name="Sara Pemberton" userId="d93ad360c70e36a0" providerId="Windows Live" clId="Web-{EEE9B2BF-2C58-4D4C-92DA-5B25749EFAD6}" dt="2021-01-26T16:05:45.766" v="179"/>
          <ac:cxnSpMkLst>
            <pc:docMk/>
            <pc:sldMk cId="3192158689" sldId="258"/>
            <ac:cxnSpMk id="12" creationId="{085AA86F-6A4D-4BCB-A045-D992CDC2959B}"/>
          </ac:cxnSpMkLst>
        </pc:cxnChg>
        <pc:cxnChg chg="add">
          <ac:chgData name="Sara Pemberton" userId="d93ad360c70e36a0" providerId="Windows Live" clId="Web-{EEE9B2BF-2C58-4D4C-92DA-5B25749EFAD6}" dt="2021-01-26T16:05:45.766" v="179"/>
          <ac:cxnSpMkLst>
            <pc:docMk/>
            <pc:sldMk cId="3192158689" sldId="258"/>
            <ac:cxnSpMk id="16" creationId="{B43766AD-6614-4710-B2A4-7BB682EE3D66}"/>
          </ac:cxnSpMkLst>
        </pc:cxnChg>
      </pc:sldChg>
      <pc:sldChg chg="addSp delSp modSp new mod modMedia setBg addAnim">
        <pc:chgData name="Sara Pemberton" userId="d93ad360c70e36a0" providerId="Windows Live" clId="Web-{EEE9B2BF-2C58-4D4C-92DA-5B25749EFAD6}" dt="2021-01-27T16:21:33.073" v="1062" actId="1076"/>
        <pc:sldMkLst>
          <pc:docMk/>
          <pc:sldMk cId="3847774249" sldId="259"/>
        </pc:sldMkLst>
        <pc:spChg chg="add mod">
          <ac:chgData name="Sara Pemberton" userId="d93ad360c70e36a0" providerId="Windows Live" clId="Web-{EEE9B2BF-2C58-4D4C-92DA-5B25749EFAD6}" dt="2021-01-26T16:09:27.333" v="208" actId="20577"/>
          <ac:spMkLst>
            <pc:docMk/>
            <pc:sldMk cId="3847774249" sldId="259"/>
            <ac:spMk id="2" creationId="{431142A6-790E-464D-80C2-CCDB3AD20AEA}"/>
          </ac:spMkLst>
        </pc:spChg>
        <pc:spChg chg="add del mod">
          <ac:chgData name="Sara Pemberton" userId="d93ad360c70e36a0" providerId="Windows Live" clId="Web-{EEE9B2BF-2C58-4D4C-92DA-5B25749EFAD6}" dt="2021-01-26T16:08:56.067" v="203"/>
          <ac:spMkLst>
            <pc:docMk/>
            <pc:sldMk cId="3847774249" sldId="259"/>
            <ac:spMk id="5" creationId="{426EE6E3-2094-4A96-B7EF-F6DA7906E6C4}"/>
          </ac:spMkLst>
        </pc:spChg>
        <pc:spChg chg="add mod">
          <ac:chgData name="Sara Pemberton" userId="d93ad360c70e36a0" providerId="Windows Live" clId="Web-{EEE9B2BF-2C58-4D4C-92DA-5B25749EFAD6}" dt="2021-01-27T16:21:33.073" v="1062" actId="1076"/>
          <ac:spMkLst>
            <pc:docMk/>
            <pc:sldMk cId="3847774249" sldId="259"/>
            <ac:spMk id="6" creationId="{4079EDE4-8141-4700-8DFE-24174BD7A125}"/>
          </ac:spMkLst>
        </pc:spChg>
        <pc:spChg chg="add">
          <ac:chgData name="Sara Pemberton" userId="d93ad360c70e36a0" providerId="Windows Live" clId="Web-{EEE9B2BF-2C58-4D4C-92DA-5B25749EFAD6}" dt="2021-01-26T16:09:03.395" v="204"/>
          <ac:spMkLst>
            <pc:docMk/>
            <pc:sldMk cId="3847774249" sldId="259"/>
            <ac:spMk id="13" creationId="{E49D7415-2F11-44C2-B6AA-13A25B6814B9}"/>
          </ac:spMkLst>
        </pc:spChg>
        <pc:picChg chg="add mod">
          <ac:chgData name="Sara Pemberton" userId="d93ad360c70e36a0" providerId="Windows Live" clId="Web-{EEE9B2BF-2C58-4D4C-92DA-5B25749EFAD6}" dt="2021-01-26T16:09:03.395" v="204"/>
          <ac:picMkLst>
            <pc:docMk/>
            <pc:sldMk cId="3847774249" sldId="259"/>
            <ac:picMk id="4" creationId="{1DA3B1A1-81AB-4E3F-B8B1-26AACCC269BA}"/>
          </ac:picMkLst>
        </pc:picChg>
        <pc:picChg chg="add mod">
          <ac:chgData name="Sara Pemberton" userId="d93ad360c70e36a0" providerId="Windows Live" clId="Web-{EEE9B2BF-2C58-4D4C-92DA-5B25749EFAD6}" dt="2021-01-26T17:32:10.548" v="1034" actId="1076"/>
          <ac:picMkLst>
            <pc:docMk/>
            <pc:sldMk cId="3847774249" sldId="259"/>
            <ac:picMk id="7" creationId="{C0E5D514-4153-41E7-AE35-BD366A552038}"/>
          </ac:picMkLst>
        </pc:picChg>
        <pc:cxnChg chg="add">
          <ac:chgData name="Sara Pemberton" userId="d93ad360c70e36a0" providerId="Windows Live" clId="Web-{EEE9B2BF-2C58-4D4C-92DA-5B25749EFAD6}" dt="2021-01-26T16:09:03.395" v="204"/>
          <ac:cxnSpMkLst>
            <pc:docMk/>
            <pc:sldMk cId="3847774249" sldId="259"/>
            <ac:cxnSpMk id="9" creationId="{F64F9B95-9045-48D2-B9F3-2927E98F54AA}"/>
          </ac:cxnSpMkLst>
        </pc:cxnChg>
        <pc:cxnChg chg="add">
          <ac:chgData name="Sara Pemberton" userId="d93ad360c70e36a0" providerId="Windows Live" clId="Web-{EEE9B2BF-2C58-4D4C-92DA-5B25749EFAD6}" dt="2021-01-26T16:09:03.395" v="204"/>
          <ac:cxnSpMkLst>
            <pc:docMk/>
            <pc:sldMk cId="3847774249" sldId="259"/>
            <ac:cxnSpMk id="11" creationId="{085AA86F-6A4D-4BCB-A045-D992CDC2959B}"/>
          </ac:cxnSpMkLst>
        </pc:cxnChg>
        <pc:cxnChg chg="add">
          <ac:chgData name="Sara Pemberton" userId="d93ad360c70e36a0" providerId="Windows Live" clId="Web-{EEE9B2BF-2C58-4D4C-92DA-5B25749EFAD6}" dt="2021-01-26T16:09:03.395" v="204"/>
          <ac:cxnSpMkLst>
            <pc:docMk/>
            <pc:sldMk cId="3847774249" sldId="259"/>
            <ac:cxnSpMk id="15" creationId="{D2E57F3D-33BE-4306-87E6-245763719516}"/>
          </ac:cxnSpMkLst>
        </pc:cxnChg>
        <pc:cxnChg chg="add">
          <ac:chgData name="Sara Pemberton" userId="d93ad360c70e36a0" providerId="Windows Live" clId="Web-{EEE9B2BF-2C58-4D4C-92DA-5B25749EFAD6}" dt="2021-01-26T16:09:03.395" v="204"/>
          <ac:cxnSpMkLst>
            <pc:docMk/>
            <pc:sldMk cId="3847774249" sldId="259"/>
            <ac:cxnSpMk id="17" creationId="{CBA3C59D-8641-484F-A35C-361AD7E1553B}"/>
          </ac:cxnSpMkLst>
        </pc:cxnChg>
      </pc:sldChg>
      <pc:sldChg chg="addSp modSp new mod modMedia setBg addAnim">
        <pc:chgData name="Sara Pemberton" userId="d93ad360c70e36a0" providerId="Windows Live" clId="Web-{EEE9B2BF-2C58-4D4C-92DA-5B25749EFAD6}" dt="2021-01-26T17:34:57.255" v="1041" actId="20577"/>
        <pc:sldMkLst>
          <pc:docMk/>
          <pc:sldMk cId="3862712855" sldId="260"/>
        </pc:sldMkLst>
        <pc:spChg chg="add mod">
          <ac:chgData name="Sara Pemberton" userId="d93ad360c70e36a0" providerId="Windows Live" clId="Web-{EEE9B2BF-2C58-4D4C-92DA-5B25749EFAD6}" dt="2021-01-26T16:13:05.667" v="256" actId="1076"/>
          <ac:spMkLst>
            <pc:docMk/>
            <pc:sldMk cId="3862712855" sldId="260"/>
            <ac:spMk id="3" creationId="{044D4C98-69D4-4716-97B1-1BBD2EFA6934}"/>
          </ac:spMkLst>
        </pc:spChg>
        <pc:spChg chg="add mod">
          <ac:chgData name="Sara Pemberton" userId="d93ad360c70e36a0" providerId="Windows Live" clId="Web-{EEE9B2BF-2C58-4D4C-92DA-5B25749EFAD6}" dt="2021-01-26T17:34:57.255" v="1041" actId="20577"/>
          <ac:spMkLst>
            <pc:docMk/>
            <pc:sldMk cId="3862712855" sldId="260"/>
            <ac:spMk id="4" creationId="{C9C26A0D-14BD-4F5D-8395-9DA24962C78F}"/>
          </ac:spMkLst>
        </pc:spChg>
        <pc:spChg chg="add">
          <ac:chgData name="Sara Pemberton" userId="d93ad360c70e36a0" providerId="Windows Live" clId="Web-{EEE9B2BF-2C58-4D4C-92DA-5B25749EFAD6}" dt="2021-01-26T16:11:47.712" v="244"/>
          <ac:spMkLst>
            <pc:docMk/>
            <pc:sldMk cId="3862712855" sldId="260"/>
            <ac:spMk id="12" creationId="{E49D7415-2F11-44C2-B6AA-13A25B6814B9}"/>
          </ac:spMkLst>
        </pc:spChg>
        <pc:picChg chg="add mod ord">
          <ac:chgData name="Sara Pemberton" userId="d93ad360c70e36a0" providerId="Windows Live" clId="Web-{EEE9B2BF-2C58-4D4C-92DA-5B25749EFAD6}" dt="2021-01-26T16:13:27.964" v="259" actId="1076"/>
          <ac:picMkLst>
            <pc:docMk/>
            <pc:sldMk cId="3862712855" sldId="260"/>
            <ac:picMk id="2" creationId="{F96C55B6-ED59-4F65-B7F3-6C1F3BD7CB25}"/>
          </ac:picMkLst>
        </pc:picChg>
        <pc:picChg chg="add mod">
          <ac:chgData name="Sara Pemberton" userId="d93ad360c70e36a0" providerId="Windows Live" clId="Web-{EEE9B2BF-2C58-4D4C-92DA-5B25749EFAD6}" dt="2021-01-26T17:33:35.769" v="1036" actId="1076"/>
          <ac:picMkLst>
            <pc:docMk/>
            <pc:sldMk cId="3862712855" sldId="260"/>
            <ac:picMk id="5" creationId="{204EF500-EFBA-43E6-9164-86A5C24E0283}"/>
          </ac:picMkLst>
        </pc:picChg>
        <pc:cxnChg chg="add">
          <ac:chgData name="Sara Pemberton" userId="d93ad360c70e36a0" providerId="Windows Live" clId="Web-{EEE9B2BF-2C58-4D4C-92DA-5B25749EFAD6}" dt="2021-01-26T16:11:47.712" v="244"/>
          <ac:cxnSpMkLst>
            <pc:docMk/>
            <pc:sldMk cId="3862712855" sldId="260"/>
            <ac:cxnSpMk id="8" creationId="{F64F9B95-9045-48D2-B9F3-2927E98F54AA}"/>
          </ac:cxnSpMkLst>
        </pc:cxnChg>
        <pc:cxnChg chg="add">
          <ac:chgData name="Sara Pemberton" userId="d93ad360c70e36a0" providerId="Windows Live" clId="Web-{EEE9B2BF-2C58-4D4C-92DA-5B25749EFAD6}" dt="2021-01-26T16:11:47.712" v="244"/>
          <ac:cxnSpMkLst>
            <pc:docMk/>
            <pc:sldMk cId="3862712855" sldId="260"/>
            <ac:cxnSpMk id="10" creationId="{085AA86F-6A4D-4BCB-A045-D992CDC2959B}"/>
          </ac:cxnSpMkLst>
        </pc:cxnChg>
        <pc:cxnChg chg="add">
          <ac:chgData name="Sara Pemberton" userId="d93ad360c70e36a0" providerId="Windows Live" clId="Web-{EEE9B2BF-2C58-4D4C-92DA-5B25749EFAD6}" dt="2021-01-26T16:11:47.712" v="244"/>
          <ac:cxnSpMkLst>
            <pc:docMk/>
            <pc:sldMk cId="3862712855" sldId="260"/>
            <ac:cxnSpMk id="14" creationId="{D2E57F3D-33BE-4306-87E6-245763719516}"/>
          </ac:cxnSpMkLst>
        </pc:cxnChg>
      </pc:sldChg>
      <pc:sldChg chg="addSp modSp new mod modMedia setBg addAnim">
        <pc:chgData name="Sara Pemberton" userId="d93ad360c70e36a0" providerId="Windows Live" clId="Web-{EEE9B2BF-2C58-4D4C-92DA-5B25749EFAD6}" dt="2021-01-26T17:35:10.928" v="1043" actId="1076"/>
        <pc:sldMkLst>
          <pc:docMk/>
          <pc:sldMk cId="4067085186" sldId="261"/>
        </pc:sldMkLst>
        <pc:spChg chg="add mod">
          <ac:chgData name="Sara Pemberton" userId="d93ad360c70e36a0" providerId="Windows Live" clId="Web-{EEE9B2BF-2C58-4D4C-92DA-5B25749EFAD6}" dt="2021-01-26T17:34:41.693" v="1039" actId="20577"/>
          <ac:spMkLst>
            <pc:docMk/>
            <pc:sldMk cId="4067085186" sldId="261"/>
            <ac:spMk id="4" creationId="{6326C4C6-2FDC-4E93-99F8-1A863C406207}"/>
          </ac:spMkLst>
        </pc:spChg>
        <pc:spChg chg="add mod">
          <ac:chgData name="Sara Pemberton" userId="d93ad360c70e36a0" providerId="Windows Live" clId="Web-{EEE9B2BF-2C58-4D4C-92DA-5B25749EFAD6}" dt="2021-01-26T17:34:49.661" v="1040" actId="1076"/>
          <ac:spMkLst>
            <pc:docMk/>
            <pc:sldMk cId="4067085186" sldId="261"/>
            <ac:spMk id="5" creationId="{D9241900-A961-4264-B0F0-A960FC0BFD7A}"/>
          </ac:spMkLst>
        </pc:spChg>
        <pc:spChg chg="add">
          <ac:chgData name="Sara Pemberton" userId="d93ad360c70e36a0" providerId="Windows Live" clId="Web-{EEE9B2BF-2C58-4D4C-92DA-5B25749EFAD6}" dt="2021-01-26T16:16:08.218" v="306"/>
          <ac:spMkLst>
            <pc:docMk/>
            <pc:sldMk cId="4067085186" sldId="261"/>
            <ac:spMk id="13" creationId="{5FEC7A34-539B-4949-BC75-F49D5FFC93A2}"/>
          </ac:spMkLst>
        </pc:spChg>
        <pc:picChg chg="add mod">
          <ac:chgData name="Sara Pemberton" userId="d93ad360c70e36a0" providerId="Windows Live" clId="Web-{EEE9B2BF-2C58-4D4C-92DA-5B25749EFAD6}" dt="2021-01-26T16:16:08.218" v="306"/>
          <ac:picMkLst>
            <pc:docMk/>
            <pc:sldMk cId="4067085186" sldId="261"/>
            <ac:picMk id="2" creationId="{1A68DC16-14D6-4005-9C4E-A20FAEB83148}"/>
          </ac:picMkLst>
        </pc:picChg>
        <pc:picChg chg="add mod">
          <ac:chgData name="Sara Pemberton" userId="d93ad360c70e36a0" providerId="Windows Live" clId="Web-{EEE9B2BF-2C58-4D4C-92DA-5B25749EFAD6}" dt="2021-01-26T16:16:08.218" v="306"/>
          <ac:picMkLst>
            <pc:docMk/>
            <pc:sldMk cId="4067085186" sldId="261"/>
            <ac:picMk id="3" creationId="{3A1DD10B-83E2-4587-A89A-9A5E492D6A44}"/>
          </ac:picMkLst>
        </pc:picChg>
        <pc:picChg chg="add mod">
          <ac:chgData name="Sara Pemberton" userId="d93ad360c70e36a0" providerId="Windows Live" clId="Web-{EEE9B2BF-2C58-4D4C-92DA-5B25749EFAD6}" dt="2021-01-26T17:35:10.928" v="1043" actId="1076"/>
          <ac:picMkLst>
            <pc:docMk/>
            <pc:sldMk cId="4067085186" sldId="261"/>
            <ac:picMk id="6" creationId="{AF6776C3-E81F-4467-948B-327F73554701}"/>
          </ac:picMkLst>
        </pc:picChg>
        <pc:cxnChg chg="add">
          <ac:chgData name="Sara Pemberton" userId="d93ad360c70e36a0" providerId="Windows Live" clId="Web-{EEE9B2BF-2C58-4D4C-92DA-5B25749EFAD6}" dt="2021-01-26T16:16:08.218" v="306"/>
          <ac:cxnSpMkLst>
            <pc:docMk/>
            <pc:sldMk cId="4067085186" sldId="261"/>
            <ac:cxnSpMk id="9" creationId="{F64F9B95-9045-48D2-B9F3-2927E98F54AA}"/>
          </ac:cxnSpMkLst>
        </pc:cxnChg>
        <pc:cxnChg chg="add">
          <ac:chgData name="Sara Pemberton" userId="d93ad360c70e36a0" providerId="Windows Live" clId="Web-{EEE9B2BF-2C58-4D4C-92DA-5B25749EFAD6}" dt="2021-01-26T16:16:08.218" v="306"/>
          <ac:cxnSpMkLst>
            <pc:docMk/>
            <pc:sldMk cId="4067085186" sldId="261"/>
            <ac:cxnSpMk id="11" creationId="{085AA86F-6A4D-4BCB-A045-D992CDC2959B}"/>
          </ac:cxnSpMkLst>
        </pc:cxnChg>
        <pc:cxnChg chg="add">
          <ac:chgData name="Sara Pemberton" userId="d93ad360c70e36a0" providerId="Windows Live" clId="Web-{EEE9B2BF-2C58-4D4C-92DA-5B25749EFAD6}" dt="2021-01-26T16:16:08.218" v="306"/>
          <ac:cxnSpMkLst>
            <pc:docMk/>
            <pc:sldMk cId="4067085186" sldId="261"/>
            <ac:cxnSpMk id="15" creationId="{CA4B2C18-146D-48F9-BB98-D4E4D70A5A79}"/>
          </ac:cxnSpMkLst>
        </pc:cxnChg>
        <pc:cxnChg chg="add">
          <ac:chgData name="Sara Pemberton" userId="d93ad360c70e36a0" providerId="Windows Live" clId="Web-{EEE9B2BF-2C58-4D4C-92DA-5B25749EFAD6}" dt="2021-01-26T16:16:08.218" v="306"/>
          <ac:cxnSpMkLst>
            <pc:docMk/>
            <pc:sldMk cId="4067085186" sldId="261"/>
            <ac:cxnSpMk id="17" creationId="{E51784B1-4DE1-43A3-95B9-A0EB6529F0B9}"/>
          </ac:cxnSpMkLst>
        </pc:cxnChg>
      </pc:sldChg>
      <pc:sldChg chg="addSp modSp new mod modMedia setBg addAnim">
        <pc:chgData name="Sara Pemberton" userId="d93ad360c70e36a0" providerId="Windows Live" clId="Web-{EEE9B2BF-2C58-4D4C-92DA-5B25749EFAD6}" dt="2021-01-26T17:36:45.117" v="1046" actId="1076"/>
        <pc:sldMkLst>
          <pc:docMk/>
          <pc:sldMk cId="3774963251" sldId="262"/>
        </pc:sldMkLst>
        <pc:spChg chg="add mod">
          <ac:chgData name="Sara Pemberton" userId="d93ad360c70e36a0" providerId="Windows Live" clId="Web-{EEE9B2BF-2C58-4D4C-92DA-5B25749EFAD6}" dt="2021-01-26T16:20:38.193" v="375" actId="20577"/>
          <ac:spMkLst>
            <pc:docMk/>
            <pc:sldMk cId="3774963251" sldId="262"/>
            <ac:spMk id="2" creationId="{9CF600B6-ED3B-43D9-8FF3-5C4B00E011EE}"/>
          </ac:spMkLst>
        </pc:spChg>
        <pc:spChg chg="add mod">
          <ac:chgData name="Sara Pemberton" userId="d93ad360c70e36a0" providerId="Windows Live" clId="Web-{EEE9B2BF-2C58-4D4C-92DA-5B25749EFAD6}" dt="2021-01-26T17:35:22.928" v="1044" actId="1076"/>
          <ac:spMkLst>
            <pc:docMk/>
            <pc:sldMk cId="3774963251" sldId="262"/>
            <ac:spMk id="5" creationId="{0B5FB8E2-0FFD-4150-9C20-75A78761E8F4}"/>
          </ac:spMkLst>
        </pc:spChg>
        <pc:spChg chg="add">
          <ac:chgData name="Sara Pemberton" userId="d93ad360c70e36a0" providerId="Windows Live" clId="Web-{EEE9B2BF-2C58-4D4C-92DA-5B25749EFAD6}" dt="2021-01-26T16:19:38.723" v="366"/>
          <ac:spMkLst>
            <pc:docMk/>
            <pc:sldMk cId="3774963251" sldId="262"/>
            <ac:spMk id="13" creationId="{E49D7415-2F11-44C2-B6AA-13A25B6814B9}"/>
          </ac:spMkLst>
        </pc:spChg>
        <pc:picChg chg="add mod">
          <ac:chgData name="Sara Pemberton" userId="d93ad360c70e36a0" providerId="Windows Live" clId="Web-{EEE9B2BF-2C58-4D4C-92DA-5B25749EFAD6}" dt="2021-01-26T16:21:37.742" v="412" actId="1076"/>
          <ac:picMkLst>
            <pc:docMk/>
            <pc:sldMk cId="3774963251" sldId="262"/>
            <ac:picMk id="4" creationId="{EA380A67-A250-4744-B27B-BD44BBD717A1}"/>
          </ac:picMkLst>
        </pc:picChg>
        <pc:picChg chg="add mod">
          <ac:chgData name="Sara Pemberton" userId="d93ad360c70e36a0" providerId="Windows Live" clId="Web-{EEE9B2BF-2C58-4D4C-92DA-5B25749EFAD6}" dt="2021-01-26T17:36:45.117" v="1046" actId="1076"/>
          <ac:picMkLst>
            <pc:docMk/>
            <pc:sldMk cId="3774963251" sldId="262"/>
            <ac:picMk id="6" creationId="{42518820-12C7-4782-BE93-704885541F0A}"/>
          </ac:picMkLst>
        </pc:picChg>
        <pc:cxnChg chg="add">
          <ac:chgData name="Sara Pemberton" userId="d93ad360c70e36a0" providerId="Windows Live" clId="Web-{EEE9B2BF-2C58-4D4C-92DA-5B25749EFAD6}" dt="2021-01-26T16:19:38.723" v="366"/>
          <ac:cxnSpMkLst>
            <pc:docMk/>
            <pc:sldMk cId="3774963251" sldId="262"/>
            <ac:cxnSpMk id="9" creationId="{F64F9B95-9045-48D2-B9F3-2927E98F54AA}"/>
          </ac:cxnSpMkLst>
        </pc:cxnChg>
        <pc:cxnChg chg="add">
          <ac:chgData name="Sara Pemberton" userId="d93ad360c70e36a0" providerId="Windows Live" clId="Web-{EEE9B2BF-2C58-4D4C-92DA-5B25749EFAD6}" dt="2021-01-26T16:19:38.723" v="366"/>
          <ac:cxnSpMkLst>
            <pc:docMk/>
            <pc:sldMk cId="3774963251" sldId="262"/>
            <ac:cxnSpMk id="11" creationId="{085AA86F-6A4D-4BCB-A045-D992CDC2959B}"/>
          </ac:cxnSpMkLst>
        </pc:cxnChg>
        <pc:cxnChg chg="add">
          <ac:chgData name="Sara Pemberton" userId="d93ad360c70e36a0" providerId="Windows Live" clId="Web-{EEE9B2BF-2C58-4D4C-92DA-5B25749EFAD6}" dt="2021-01-26T16:19:38.723" v="366"/>
          <ac:cxnSpMkLst>
            <pc:docMk/>
            <pc:sldMk cId="3774963251" sldId="262"/>
            <ac:cxnSpMk id="15" creationId="{D2E57F3D-33BE-4306-87E6-245763719516}"/>
          </ac:cxnSpMkLst>
        </pc:cxnChg>
      </pc:sldChg>
      <pc:sldChg chg="addSp modSp new mod modMedia setBg addAnim">
        <pc:chgData name="Sara Pemberton" userId="d93ad360c70e36a0" providerId="Windows Live" clId="Web-{EEE9B2BF-2C58-4D4C-92DA-5B25749EFAD6}" dt="2021-01-26T17:38:10.073" v="1048" actId="1076"/>
        <pc:sldMkLst>
          <pc:docMk/>
          <pc:sldMk cId="114818589" sldId="263"/>
        </pc:sldMkLst>
        <pc:spChg chg="add mod ord">
          <ac:chgData name="Sara Pemberton" userId="d93ad360c70e36a0" providerId="Windows Live" clId="Web-{EEE9B2BF-2C58-4D4C-92DA-5B25749EFAD6}" dt="2021-01-26T16:23:38.776" v="423" actId="20577"/>
          <ac:spMkLst>
            <pc:docMk/>
            <pc:sldMk cId="114818589" sldId="263"/>
            <ac:spMk id="2" creationId="{4B650D4B-C266-4B4E-8EB0-B3BEB6E91667}"/>
          </ac:spMkLst>
        </pc:spChg>
        <pc:spChg chg="add">
          <ac:chgData name="Sara Pemberton" userId="d93ad360c70e36a0" providerId="Windows Live" clId="Web-{EEE9B2BF-2C58-4D4C-92DA-5B25749EFAD6}" dt="2021-01-26T16:23:08.603" v="417"/>
          <ac:spMkLst>
            <pc:docMk/>
            <pc:sldMk cId="114818589" sldId="263"/>
            <ac:spMk id="13" creationId="{E49D7415-2F11-44C2-B6AA-13A25B6814B9}"/>
          </ac:spMkLst>
        </pc:spChg>
        <pc:picChg chg="add mod">
          <ac:chgData name="Sara Pemberton" userId="d93ad360c70e36a0" providerId="Windows Live" clId="Web-{EEE9B2BF-2C58-4D4C-92DA-5B25749EFAD6}" dt="2021-01-26T16:23:17.057" v="419" actId="14100"/>
          <ac:picMkLst>
            <pc:docMk/>
            <pc:sldMk cId="114818589" sldId="263"/>
            <ac:picMk id="4" creationId="{826FB2A6-C4B1-4971-AFAA-BB634CDFFDDF}"/>
          </ac:picMkLst>
        </pc:picChg>
        <pc:picChg chg="add mod">
          <ac:chgData name="Sara Pemberton" userId="d93ad360c70e36a0" providerId="Windows Live" clId="Web-{EEE9B2BF-2C58-4D4C-92DA-5B25749EFAD6}" dt="2021-01-26T17:38:10.073" v="1048" actId="1076"/>
          <ac:picMkLst>
            <pc:docMk/>
            <pc:sldMk cId="114818589" sldId="263"/>
            <ac:picMk id="5" creationId="{DDCD2C55-427F-4F82-8DE4-4B33D0E68DC4}"/>
          </ac:picMkLst>
        </pc:picChg>
        <pc:cxnChg chg="add">
          <ac:chgData name="Sara Pemberton" userId="d93ad360c70e36a0" providerId="Windows Live" clId="Web-{EEE9B2BF-2C58-4D4C-92DA-5B25749EFAD6}" dt="2021-01-26T16:23:08.603" v="417"/>
          <ac:cxnSpMkLst>
            <pc:docMk/>
            <pc:sldMk cId="114818589" sldId="263"/>
            <ac:cxnSpMk id="9" creationId="{F64F9B95-9045-48D2-B9F3-2927E98F54AA}"/>
          </ac:cxnSpMkLst>
        </pc:cxnChg>
        <pc:cxnChg chg="add">
          <ac:chgData name="Sara Pemberton" userId="d93ad360c70e36a0" providerId="Windows Live" clId="Web-{EEE9B2BF-2C58-4D4C-92DA-5B25749EFAD6}" dt="2021-01-26T16:23:08.603" v="417"/>
          <ac:cxnSpMkLst>
            <pc:docMk/>
            <pc:sldMk cId="114818589" sldId="263"/>
            <ac:cxnSpMk id="11" creationId="{085AA86F-6A4D-4BCB-A045-D992CDC2959B}"/>
          </ac:cxnSpMkLst>
        </pc:cxnChg>
        <pc:cxnChg chg="add">
          <ac:chgData name="Sara Pemberton" userId="d93ad360c70e36a0" providerId="Windows Live" clId="Web-{EEE9B2BF-2C58-4D4C-92DA-5B25749EFAD6}" dt="2021-01-26T16:23:08.603" v="417"/>
          <ac:cxnSpMkLst>
            <pc:docMk/>
            <pc:sldMk cId="114818589" sldId="263"/>
            <ac:cxnSpMk id="15" creationId="{5EF1A8C6-8F60-4EF2-B4D7-A5A5E94F6946}"/>
          </ac:cxnSpMkLst>
        </pc:cxnChg>
        <pc:cxnChg chg="add">
          <ac:chgData name="Sara Pemberton" userId="d93ad360c70e36a0" providerId="Windows Live" clId="Web-{EEE9B2BF-2C58-4D4C-92DA-5B25749EFAD6}" dt="2021-01-26T16:23:08.603" v="417"/>
          <ac:cxnSpMkLst>
            <pc:docMk/>
            <pc:sldMk cId="114818589" sldId="263"/>
            <ac:cxnSpMk id="17" creationId="{FD9760AA-CA3F-4C65-B688-B44307731F5A}"/>
          </ac:cxnSpMkLst>
        </pc:cxnChg>
      </pc:sldChg>
      <pc:sldChg chg="addSp modSp new mod modMedia setBg addAnim">
        <pc:chgData name="Sara Pemberton" userId="d93ad360c70e36a0" providerId="Windows Live" clId="Web-{EEE9B2BF-2C58-4D4C-92DA-5B25749EFAD6}" dt="2021-01-26T17:39:58.497" v="1050" actId="1076"/>
        <pc:sldMkLst>
          <pc:docMk/>
          <pc:sldMk cId="2174816430" sldId="264"/>
        </pc:sldMkLst>
        <pc:spChg chg="add mod">
          <ac:chgData name="Sara Pemberton" userId="d93ad360c70e36a0" providerId="Windows Live" clId="Web-{EEE9B2BF-2C58-4D4C-92DA-5B25749EFAD6}" dt="2021-01-26T16:26:35.077" v="436" actId="1076"/>
          <ac:spMkLst>
            <pc:docMk/>
            <pc:sldMk cId="2174816430" sldId="264"/>
            <ac:spMk id="2" creationId="{D6EBF149-F470-4563-B5C6-B322737FAFD6}"/>
          </ac:spMkLst>
        </pc:spChg>
        <pc:spChg chg="add mod">
          <ac:chgData name="Sara Pemberton" userId="d93ad360c70e36a0" providerId="Windows Live" clId="Web-{EEE9B2BF-2C58-4D4C-92DA-5B25749EFAD6}" dt="2021-01-26T16:27:55.782" v="501" actId="1076"/>
          <ac:spMkLst>
            <pc:docMk/>
            <pc:sldMk cId="2174816430" sldId="264"/>
            <ac:spMk id="5" creationId="{BF150B91-45FD-4FC8-94DE-57E65C09A960}"/>
          </ac:spMkLst>
        </pc:spChg>
        <pc:spChg chg="add">
          <ac:chgData name="Sara Pemberton" userId="d93ad360c70e36a0" providerId="Windows Live" clId="Web-{EEE9B2BF-2C58-4D4C-92DA-5B25749EFAD6}" dt="2021-01-26T16:25:22.247" v="428"/>
          <ac:spMkLst>
            <pc:docMk/>
            <pc:sldMk cId="2174816430" sldId="264"/>
            <ac:spMk id="13" creationId="{E49D7415-2F11-44C2-B6AA-13A25B6814B9}"/>
          </ac:spMkLst>
        </pc:spChg>
        <pc:picChg chg="add mod">
          <ac:chgData name="Sara Pemberton" userId="d93ad360c70e36a0" providerId="Windows Live" clId="Web-{EEE9B2BF-2C58-4D4C-92DA-5B25749EFAD6}" dt="2021-01-26T16:27:48.220" v="500" actId="1076"/>
          <ac:picMkLst>
            <pc:docMk/>
            <pc:sldMk cId="2174816430" sldId="264"/>
            <ac:picMk id="4" creationId="{C3A666A5-DC41-4ED1-BACE-8C904AC20963}"/>
          </ac:picMkLst>
        </pc:picChg>
        <pc:picChg chg="add mod">
          <ac:chgData name="Sara Pemberton" userId="d93ad360c70e36a0" providerId="Windows Live" clId="Web-{EEE9B2BF-2C58-4D4C-92DA-5B25749EFAD6}" dt="2021-01-26T17:39:58.497" v="1050" actId="1076"/>
          <ac:picMkLst>
            <pc:docMk/>
            <pc:sldMk cId="2174816430" sldId="264"/>
            <ac:picMk id="6" creationId="{2C557D08-13C1-4529-81BB-66C3F40A175B}"/>
          </ac:picMkLst>
        </pc:picChg>
        <pc:cxnChg chg="add">
          <ac:chgData name="Sara Pemberton" userId="d93ad360c70e36a0" providerId="Windows Live" clId="Web-{EEE9B2BF-2C58-4D4C-92DA-5B25749EFAD6}" dt="2021-01-26T16:25:22.247" v="428"/>
          <ac:cxnSpMkLst>
            <pc:docMk/>
            <pc:sldMk cId="2174816430" sldId="264"/>
            <ac:cxnSpMk id="9" creationId="{F64F9B95-9045-48D2-B9F3-2927E98F54AA}"/>
          </ac:cxnSpMkLst>
        </pc:cxnChg>
        <pc:cxnChg chg="add">
          <ac:chgData name="Sara Pemberton" userId="d93ad360c70e36a0" providerId="Windows Live" clId="Web-{EEE9B2BF-2C58-4D4C-92DA-5B25749EFAD6}" dt="2021-01-26T16:25:22.247" v="428"/>
          <ac:cxnSpMkLst>
            <pc:docMk/>
            <pc:sldMk cId="2174816430" sldId="264"/>
            <ac:cxnSpMk id="11" creationId="{085AA86F-6A4D-4BCB-A045-D992CDC2959B}"/>
          </ac:cxnSpMkLst>
        </pc:cxnChg>
        <pc:cxnChg chg="add">
          <ac:chgData name="Sara Pemberton" userId="d93ad360c70e36a0" providerId="Windows Live" clId="Web-{EEE9B2BF-2C58-4D4C-92DA-5B25749EFAD6}" dt="2021-01-26T16:25:22.247" v="428"/>
          <ac:cxnSpMkLst>
            <pc:docMk/>
            <pc:sldMk cId="2174816430" sldId="264"/>
            <ac:cxnSpMk id="15" creationId="{D2E57F3D-33BE-4306-87E6-245763719516}"/>
          </ac:cxnSpMkLst>
        </pc:cxnChg>
      </pc:sldChg>
      <pc:sldChg chg="addSp delSp modSp new mod modMedia setBg addAnim">
        <pc:chgData name="Sara Pemberton" userId="d93ad360c70e36a0" providerId="Windows Live" clId="Web-{EEE9B2BF-2C58-4D4C-92DA-5B25749EFAD6}" dt="2021-01-26T17:41:18.202" v="1052" actId="1076"/>
        <pc:sldMkLst>
          <pc:docMk/>
          <pc:sldMk cId="1958863519" sldId="265"/>
        </pc:sldMkLst>
        <pc:spChg chg="add del mod">
          <ac:chgData name="Sara Pemberton" userId="d93ad360c70e36a0" providerId="Windows Live" clId="Web-{EEE9B2BF-2C58-4D4C-92DA-5B25749EFAD6}" dt="2021-01-26T16:31:52.679" v="516"/>
          <ac:spMkLst>
            <pc:docMk/>
            <pc:sldMk cId="1958863519" sldId="265"/>
            <ac:spMk id="2" creationId="{8461EC0F-D3CA-4D04-9591-E28086893C2D}"/>
          </ac:spMkLst>
        </pc:spChg>
        <pc:spChg chg="add mod">
          <ac:chgData name="Sara Pemberton" userId="d93ad360c70e36a0" providerId="Windows Live" clId="Web-{EEE9B2BF-2C58-4D4C-92DA-5B25749EFAD6}" dt="2021-01-26T16:33:25.025" v="526" actId="20577"/>
          <ac:spMkLst>
            <pc:docMk/>
            <pc:sldMk cId="1958863519" sldId="265"/>
            <ac:spMk id="5" creationId="{7C14BE14-C5AB-4D43-854A-923FEC23B402}"/>
          </ac:spMkLst>
        </pc:spChg>
        <pc:spChg chg="add">
          <ac:chgData name="Sara Pemberton" userId="d93ad360c70e36a0" providerId="Windows Live" clId="Web-{EEE9B2BF-2C58-4D4C-92DA-5B25749EFAD6}" dt="2021-01-26T16:31:02.318" v="506"/>
          <ac:spMkLst>
            <pc:docMk/>
            <pc:sldMk cId="1958863519" sldId="265"/>
            <ac:spMk id="13" creationId="{33E93247-6229-44AB-A550-739E971E690B}"/>
          </ac:spMkLst>
        </pc:spChg>
        <pc:picChg chg="add mod">
          <ac:chgData name="Sara Pemberton" userId="d93ad360c70e36a0" providerId="Windows Live" clId="Web-{EEE9B2BF-2C58-4D4C-92DA-5B25749EFAD6}" dt="2021-01-26T16:31:02.318" v="506"/>
          <ac:picMkLst>
            <pc:docMk/>
            <pc:sldMk cId="1958863519" sldId="265"/>
            <ac:picMk id="4" creationId="{38FDC6F5-B93A-478C-867C-CB9B36969054}"/>
          </ac:picMkLst>
        </pc:picChg>
        <pc:picChg chg="add mod">
          <ac:chgData name="Sara Pemberton" userId="d93ad360c70e36a0" providerId="Windows Live" clId="Web-{EEE9B2BF-2C58-4D4C-92DA-5B25749EFAD6}" dt="2021-01-26T17:41:18.202" v="1052" actId="1076"/>
          <ac:picMkLst>
            <pc:docMk/>
            <pc:sldMk cId="1958863519" sldId="265"/>
            <ac:picMk id="6" creationId="{0C6C67C2-B8BD-4BFC-A96B-48159D58BA72}"/>
          </ac:picMkLst>
        </pc:picChg>
        <pc:cxnChg chg="add">
          <ac:chgData name="Sara Pemberton" userId="d93ad360c70e36a0" providerId="Windows Live" clId="Web-{EEE9B2BF-2C58-4D4C-92DA-5B25749EFAD6}" dt="2021-01-26T16:31:02.318" v="506"/>
          <ac:cxnSpMkLst>
            <pc:docMk/>
            <pc:sldMk cId="1958863519" sldId="265"/>
            <ac:cxnSpMk id="9" creationId="{F64F9B95-9045-48D2-B9F3-2927E98F54AA}"/>
          </ac:cxnSpMkLst>
        </pc:cxnChg>
        <pc:cxnChg chg="add">
          <ac:chgData name="Sara Pemberton" userId="d93ad360c70e36a0" providerId="Windows Live" clId="Web-{EEE9B2BF-2C58-4D4C-92DA-5B25749EFAD6}" dt="2021-01-26T16:31:02.318" v="506"/>
          <ac:cxnSpMkLst>
            <pc:docMk/>
            <pc:sldMk cId="1958863519" sldId="265"/>
            <ac:cxnSpMk id="11" creationId="{085AA86F-6A4D-4BCB-A045-D992CDC2959B}"/>
          </ac:cxnSpMkLst>
        </pc:cxnChg>
        <pc:cxnChg chg="add">
          <ac:chgData name="Sara Pemberton" userId="d93ad360c70e36a0" providerId="Windows Live" clId="Web-{EEE9B2BF-2C58-4D4C-92DA-5B25749EFAD6}" dt="2021-01-26T16:31:02.318" v="506"/>
          <ac:cxnSpMkLst>
            <pc:docMk/>
            <pc:sldMk cId="1958863519" sldId="265"/>
            <ac:cxnSpMk id="15" creationId="{EE2E603F-4A95-4FE8-BB06-211DFD75DBEF}"/>
          </ac:cxnSpMkLst>
        </pc:cxnChg>
      </pc:sldChg>
      <pc:sldChg chg="addSp delSp modSp new modMedia addAnim">
        <pc:chgData name="Sara Pemberton" userId="d93ad360c70e36a0" providerId="Windows Live" clId="Web-{EEE9B2BF-2C58-4D4C-92DA-5B25749EFAD6}" dt="2021-01-27T15:50:25.212" v="1057" actId="1076"/>
        <pc:sldMkLst>
          <pc:docMk/>
          <pc:sldMk cId="2781310414" sldId="266"/>
        </pc:sldMkLst>
        <pc:spChg chg="add del mod">
          <ac:chgData name="Sara Pemberton" userId="d93ad360c70e36a0" providerId="Windows Live" clId="Web-{EEE9B2BF-2C58-4D4C-92DA-5B25749EFAD6}" dt="2021-01-26T16:36:45.155" v="543"/>
          <ac:spMkLst>
            <pc:docMk/>
            <pc:sldMk cId="2781310414" sldId="266"/>
            <ac:spMk id="8" creationId="{5654FCD4-5800-4234-B251-B1B5D895ABD8}"/>
          </ac:spMkLst>
        </pc:spChg>
        <pc:spChg chg="add mod">
          <ac:chgData name="Sara Pemberton" userId="d93ad360c70e36a0" providerId="Windows Live" clId="Web-{EEE9B2BF-2C58-4D4C-92DA-5B25749EFAD6}" dt="2021-01-26T16:38:33.595" v="572" actId="20577"/>
          <ac:spMkLst>
            <pc:docMk/>
            <pc:sldMk cId="2781310414" sldId="266"/>
            <ac:spMk id="9" creationId="{DC36DEDE-7E70-4116-854A-267B8F941ADF}"/>
          </ac:spMkLst>
        </pc:spChg>
        <pc:picChg chg="add mod">
          <ac:chgData name="Sara Pemberton" userId="d93ad360c70e36a0" providerId="Windows Live" clId="Web-{EEE9B2BF-2C58-4D4C-92DA-5B25749EFAD6}" dt="2021-01-27T15:50:21.696" v="1056" actId="1076"/>
          <ac:picMkLst>
            <pc:docMk/>
            <pc:sldMk cId="2781310414" sldId="266"/>
            <ac:picMk id="2" creationId="{8B6FBFAF-FD40-4637-A84A-71EEA6311CA7}"/>
          </ac:picMkLst>
        </pc:picChg>
        <pc:picChg chg="add mod">
          <ac:chgData name="Sara Pemberton" userId="d93ad360c70e36a0" providerId="Windows Live" clId="Web-{EEE9B2BF-2C58-4D4C-92DA-5B25749EFAD6}" dt="2021-01-26T16:39:07.517" v="577" actId="1076"/>
          <ac:picMkLst>
            <pc:docMk/>
            <pc:sldMk cId="2781310414" sldId="266"/>
            <ac:picMk id="3" creationId="{F5A23874-38C9-47F8-86CF-1CE69F1D439E}"/>
          </ac:picMkLst>
        </pc:picChg>
        <pc:picChg chg="add mod">
          <ac:chgData name="Sara Pemberton" userId="d93ad360c70e36a0" providerId="Windows Live" clId="Web-{EEE9B2BF-2C58-4D4C-92DA-5B25749EFAD6}" dt="2021-01-26T16:38:57.830" v="574" actId="1076"/>
          <ac:picMkLst>
            <pc:docMk/>
            <pc:sldMk cId="2781310414" sldId="266"/>
            <ac:picMk id="4" creationId="{89303D34-BFA1-468E-9F55-ABCBD8E80D02}"/>
          </ac:picMkLst>
        </pc:picChg>
        <pc:picChg chg="add mod">
          <ac:chgData name="Sara Pemberton" userId="d93ad360c70e36a0" providerId="Windows Live" clId="Web-{EEE9B2BF-2C58-4D4C-92DA-5B25749EFAD6}" dt="2021-01-26T16:39:10.517" v="578" actId="1076"/>
          <ac:picMkLst>
            <pc:docMk/>
            <pc:sldMk cId="2781310414" sldId="266"/>
            <ac:picMk id="5" creationId="{A6F8F969-5555-49EE-87F2-2FA5F4DC40B5}"/>
          </ac:picMkLst>
        </pc:picChg>
        <pc:picChg chg="add mod">
          <ac:chgData name="Sara Pemberton" userId="d93ad360c70e36a0" providerId="Windows Live" clId="Web-{EEE9B2BF-2C58-4D4C-92DA-5B25749EFAD6}" dt="2021-01-26T16:39:02.830" v="576" actId="1076"/>
          <ac:picMkLst>
            <pc:docMk/>
            <pc:sldMk cId="2781310414" sldId="266"/>
            <ac:picMk id="6" creationId="{6387C8FC-95C4-4973-8131-58F0A2891041}"/>
          </ac:picMkLst>
        </pc:picChg>
        <pc:picChg chg="add mod">
          <ac:chgData name="Sara Pemberton" userId="d93ad360c70e36a0" providerId="Windows Live" clId="Web-{EEE9B2BF-2C58-4D4C-92DA-5B25749EFAD6}" dt="2021-01-26T16:39:00.298" v="575" actId="1076"/>
          <ac:picMkLst>
            <pc:docMk/>
            <pc:sldMk cId="2781310414" sldId="266"/>
            <ac:picMk id="7" creationId="{E172ACA6-4924-4D40-9A2E-0B14FDD3F3AB}"/>
          </ac:picMkLst>
        </pc:picChg>
        <pc:picChg chg="add mod">
          <ac:chgData name="Sara Pemberton" userId="d93ad360c70e36a0" providerId="Windows Live" clId="Web-{EEE9B2BF-2C58-4D4C-92DA-5B25749EFAD6}" dt="2021-01-27T15:50:25.212" v="1057" actId="1076"/>
          <ac:picMkLst>
            <pc:docMk/>
            <pc:sldMk cId="2781310414" sldId="266"/>
            <ac:picMk id="8" creationId="{65BB50F5-9274-4852-83EA-D34EB3537B4C}"/>
          </ac:picMkLst>
        </pc:picChg>
      </pc:sldChg>
      <pc:sldChg chg="addSp modSp new mod modMedia setBg addAnim">
        <pc:chgData name="Sara Pemberton" userId="d93ad360c70e36a0" providerId="Windows Live" clId="Web-{EEE9B2BF-2C58-4D4C-92DA-5B25749EFAD6}" dt="2021-01-27T15:52:09.636" v="1059" actId="1076"/>
        <pc:sldMkLst>
          <pc:docMk/>
          <pc:sldMk cId="392453410" sldId="267"/>
        </pc:sldMkLst>
        <pc:spChg chg="add mod">
          <ac:chgData name="Sara Pemberton" userId="d93ad360c70e36a0" providerId="Windows Live" clId="Web-{EEE9B2BF-2C58-4D4C-92DA-5B25749EFAD6}" dt="2021-01-26T16:40:43.082" v="588" actId="20577"/>
          <ac:spMkLst>
            <pc:docMk/>
            <pc:sldMk cId="392453410" sldId="267"/>
            <ac:spMk id="3" creationId="{660BCAB7-9F33-417A-96AF-EA80D2946659}"/>
          </ac:spMkLst>
        </pc:spChg>
        <pc:spChg chg="add">
          <ac:chgData name="Sara Pemberton" userId="d93ad360c70e36a0" providerId="Windows Live" clId="Web-{EEE9B2BF-2C58-4D4C-92DA-5B25749EFAD6}" dt="2021-01-26T16:40:13.113" v="583"/>
          <ac:spMkLst>
            <pc:docMk/>
            <pc:sldMk cId="392453410" sldId="267"/>
            <ac:spMk id="12" creationId="{E49D7415-2F11-44C2-B6AA-13A25B6814B9}"/>
          </ac:spMkLst>
        </pc:spChg>
        <pc:picChg chg="add mod ord">
          <ac:chgData name="Sara Pemberton" userId="d93ad360c70e36a0" providerId="Windows Live" clId="Web-{EEE9B2BF-2C58-4D4C-92DA-5B25749EFAD6}" dt="2021-01-26T16:40:13.113" v="583"/>
          <ac:picMkLst>
            <pc:docMk/>
            <pc:sldMk cId="392453410" sldId="267"/>
            <ac:picMk id="2" creationId="{EF0A76AD-68A0-4848-8167-3234F906CF59}"/>
          </ac:picMkLst>
        </pc:picChg>
        <pc:picChg chg="add mod">
          <ac:chgData name="Sara Pemberton" userId="d93ad360c70e36a0" providerId="Windows Live" clId="Web-{EEE9B2BF-2C58-4D4C-92DA-5B25749EFAD6}" dt="2021-01-27T15:52:09.636" v="1059" actId="1076"/>
          <ac:picMkLst>
            <pc:docMk/>
            <pc:sldMk cId="392453410" sldId="267"/>
            <ac:picMk id="4" creationId="{AB30928C-365F-4366-A758-7CF70DFD04E5}"/>
          </ac:picMkLst>
        </pc:picChg>
        <pc:cxnChg chg="add">
          <ac:chgData name="Sara Pemberton" userId="d93ad360c70e36a0" providerId="Windows Live" clId="Web-{EEE9B2BF-2C58-4D4C-92DA-5B25749EFAD6}" dt="2021-01-26T16:40:13.113" v="583"/>
          <ac:cxnSpMkLst>
            <pc:docMk/>
            <pc:sldMk cId="392453410" sldId="267"/>
            <ac:cxnSpMk id="8" creationId="{F64F9B95-9045-48D2-B9F3-2927E98F54AA}"/>
          </ac:cxnSpMkLst>
        </pc:cxnChg>
        <pc:cxnChg chg="add">
          <ac:chgData name="Sara Pemberton" userId="d93ad360c70e36a0" providerId="Windows Live" clId="Web-{EEE9B2BF-2C58-4D4C-92DA-5B25749EFAD6}" dt="2021-01-26T16:40:13.113" v="583"/>
          <ac:cxnSpMkLst>
            <pc:docMk/>
            <pc:sldMk cId="392453410" sldId="267"/>
            <ac:cxnSpMk id="10" creationId="{085AA86F-6A4D-4BCB-A045-D992CDC2959B}"/>
          </ac:cxnSpMkLst>
        </pc:cxnChg>
        <pc:cxnChg chg="add">
          <ac:chgData name="Sara Pemberton" userId="d93ad360c70e36a0" providerId="Windows Live" clId="Web-{EEE9B2BF-2C58-4D4C-92DA-5B25749EFAD6}" dt="2021-01-26T16:40:13.113" v="583"/>
          <ac:cxnSpMkLst>
            <pc:docMk/>
            <pc:sldMk cId="392453410" sldId="267"/>
            <ac:cxnSpMk id="14" creationId="{D2E57F3D-33BE-4306-87E6-245763719516}"/>
          </ac:cxnSpMkLst>
        </pc:cxnChg>
      </pc:sldChg>
      <pc:sldChg chg="addSp modSp new mod modMedia setBg addAnim">
        <pc:chgData name="Sara Pemberton" userId="d93ad360c70e36a0" providerId="Windows Live" clId="Web-{EEE9B2BF-2C58-4D4C-92DA-5B25749EFAD6}" dt="2021-01-27T15:53:43.983" v="1061" actId="1076"/>
        <pc:sldMkLst>
          <pc:docMk/>
          <pc:sldMk cId="4215921416" sldId="268"/>
        </pc:sldMkLst>
        <pc:spChg chg="add mod">
          <ac:chgData name="Sara Pemberton" userId="d93ad360c70e36a0" providerId="Windows Live" clId="Web-{EEE9B2BF-2C58-4D4C-92DA-5B25749EFAD6}" dt="2021-01-26T16:43:21.008" v="603" actId="1076"/>
          <ac:spMkLst>
            <pc:docMk/>
            <pc:sldMk cId="4215921416" sldId="268"/>
            <ac:spMk id="4" creationId="{94A55ABA-4B97-42D8-B446-D670CDE3AD61}"/>
          </ac:spMkLst>
        </pc:spChg>
        <pc:spChg chg="add">
          <ac:chgData name="Sara Pemberton" userId="d93ad360c70e36a0" providerId="Windows Live" clId="Web-{EEE9B2BF-2C58-4D4C-92DA-5B25749EFAD6}" dt="2021-01-26T16:42:22.382" v="595"/>
          <ac:spMkLst>
            <pc:docMk/>
            <pc:sldMk cId="4215921416" sldId="268"/>
            <ac:spMk id="13" creationId="{660EB578-C970-4186-B93C-45851BBC6E34}"/>
          </ac:spMkLst>
        </pc:spChg>
        <pc:picChg chg="add mod">
          <ac:chgData name="Sara Pemberton" userId="d93ad360c70e36a0" providerId="Windows Live" clId="Web-{EEE9B2BF-2C58-4D4C-92DA-5B25749EFAD6}" dt="2021-01-26T16:42:22.382" v="595"/>
          <ac:picMkLst>
            <pc:docMk/>
            <pc:sldMk cId="4215921416" sldId="268"/>
            <ac:picMk id="2" creationId="{215A48A1-9107-482E-AF91-BFD0B4F9200B}"/>
          </ac:picMkLst>
        </pc:picChg>
        <pc:picChg chg="add mod">
          <ac:chgData name="Sara Pemberton" userId="d93ad360c70e36a0" providerId="Windows Live" clId="Web-{EEE9B2BF-2C58-4D4C-92DA-5B25749EFAD6}" dt="2021-01-26T16:42:22.382" v="595"/>
          <ac:picMkLst>
            <pc:docMk/>
            <pc:sldMk cId="4215921416" sldId="268"/>
            <ac:picMk id="3" creationId="{6A7EF155-D210-46CA-8EC0-98C6733184FC}"/>
          </ac:picMkLst>
        </pc:picChg>
        <pc:picChg chg="add mod">
          <ac:chgData name="Sara Pemberton" userId="d93ad360c70e36a0" providerId="Windows Live" clId="Web-{EEE9B2BF-2C58-4D4C-92DA-5B25749EFAD6}" dt="2021-01-27T15:53:43.983" v="1061" actId="1076"/>
          <ac:picMkLst>
            <pc:docMk/>
            <pc:sldMk cId="4215921416" sldId="268"/>
            <ac:picMk id="5" creationId="{9C969A04-EBF7-44B1-B4A0-81E63C601ED8}"/>
          </ac:picMkLst>
        </pc:picChg>
        <pc:cxnChg chg="add">
          <ac:chgData name="Sara Pemberton" userId="d93ad360c70e36a0" providerId="Windows Live" clId="Web-{EEE9B2BF-2C58-4D4C-92DA-5B25749EFAD6}" dt="2021-01-26T16:42:22.382" v="595"/>
          <ac:cxnSpMkLst>
            <pc:docMk/>
            <pc:sldMk cId="4215921416" sldId="268"/>
            <ac:cxnSpMk id="9" creationId="{F64F9B95-9045-48D2-B9F3-2927E98F54AA}"/>
          </ac:cxnSpMkLst>
        </pc:cxnChg>
        <pc:cxnChg chg="add">
          <ac:chgData name="Sara Pemberton" userId="d93ad360c70e36a0" providerId="Windows Live" clId="Web-{EEE9B2BF-2C58-4D4C-92DA-5B25749EFAD6}" dt="2021-01-26T16:42:22.382" v="595"/>
          <ac:cxnSpMkLst>
            <pc:docMk/>
            <pc:sldMk cId="4215921416" sldId="268"/>
            <ac:cxnSpMk id="11" creationId="{085AA86F-6A4D-4BCB-A045-D992CDC2959B}"/>
          </ac:cxnSpMkLst>
        </pc:cxnChg>
        <pc:cxnChg chg="add">
          <ac:chgData name="Sara Pemberton" userId="d93ad360c70e36a0" providerId="Windows Live" clId="Web-{EEE9B2BF-2C58-4D4C-92DA-5B25749EFAD6}" dt="2021-01-26T16:42:22.382" v="595"/>
          <ac:cxnSpMkLst>
            <pc:docMk/>
            <pc:sldMk cId="4215921416" sldId="268"/>
            <ac:cxnSpMk id="15" creationId="{D57D541F-8B1D-4D6A-969A-B9D7473AD983}"/>
          </ac:cxnSpMkLst>
        </pc:cxnChg>
        <pc:cxnChg chg="add">
          <ac:chgData name="Sara Pemberton" userId="d93ad360c70e36a0" providerId="Windows Live" clId="Web-{EEE9B2BF-2C58-4D4C-92DA-5B25749EFAD6}" dt="2021-01-26T16:42:22.382" v="595"/>
          <ac:cxnSpMkLst>
            <pc:docMk/>
            <pc:sldMk cId="4215921416" sldId="268"/>
            <ac:cxnSpMk id="17" creationId="{E6523A9E-CB4E-4FB6-AF68-C947B5086446}"/>
          </ac:cxnSpMkLst>
        </pc:cxnChg>
      </pc:sldChg>
      <pc:sldChg chg="addSp delSp modSp new mod modMedia setBg addAnim">
        <pc:chgData name="Sara Pemberton" userId="d93ad360c70e36a0" providerId="Windows Live" clId="Web-{EEE9B2BF-2C58-4D4C-92DA-5B25749EFAD6}" dt="2021-01-27T17:46:06.519" v="1063"/>
        <pc:sldMkLst>
          <pc:docMk/>
          <pc:sldMk cId="2758920518" sldId="269"/>
        </pc:sldMkLst>
        <pc:spChg chg="add mod ord">
          <ac:chgData name="Sara Pemberton" userId="d93ad360c70e36a0" providerId="Windows Live" clId="Web-{EEE9B2BF-2C58-4D4C-92DA-5B25749EFAD6}" dt="2021-01-26T16:46:28.606" v="623" actId="20577"/>
          <ac:spMkLst>
            <pc:docMk/>
            <pc:sldMk cId="2758920518" sldId="269"/>
            <ac:spMk id="5" creationId="{2E99E532-74AD-4566-87AD-1B3B8AD4E267}"/>
          </ac:spMkLst>
        </pc:spChg>
        <pc:spChg chg="add del">
          <ac:chgData name="Sara Pemberton" userId="d93ad360c70e36a0" providerId="Windows Live" clId="Web-{EEE9B2BF-2C58-4D4C-92DA-5B25749EFAD6}" dt="2021-01-26T16:45:53.559" v="615"/>
          <ac:spMkLst>
            <pc:docMk/>
            <pc:sldMk cId="2758920518" sldId="269"/>
            <ac:spMk id="9" creationId="{660EB578-C970-4186-B93C-45851BBC6E34}"/>
          </ac:spMkLst>
        </pc:spChg>
        <pc:spChg chg="add del">
          <ac:chgData name="Sara Pemberton" userId="d93ad360c70e36a0" providerId="Windows Live" clId="Web-{EEE9B2BF-2C58-4D4C-92DA-5B25749EFAD6}" dt="2021-01-26T16:45:35.480" v="613"/>
          <ac:spMkLst>
            <pc:docMk/>
            <pc:sldMk cId="2758920518" sldId="269"/>
            <ac:spMk id="14" creationId="{578EB459-3385-4BF6-A9E1-154CBA2510D6}"/>
          </ac:spMkLst>
        </pc:spChg>
        <pc:spChg chg="add">
          <ac:chgData name="Sara Pemberton" userId="d93ad360c70e36a0" providerId="Windows Live" clId="Web-{EEE9B2BF-2C58-4D4C-92DA-5B25749EFAD6}" dt="2021-01-26T16:45:53.559" v="616"/>
          <ac:spMkLst>
            <pc:docMk/>
            <pc:sldMk cId="2758920518" sldId="269"/>
            <ac:spMk id="19" creationId="{578EB459-3385-4BF6-A9E1-154CBA2510D6}"/>
          </ac:spMkLst>
        </pc:spChg>
        <pc:picChg chg="add mod ord">
          <ac:chgData name="Sara Pemberton" userId="d93ad360c70e36a0" providerId="Windows Live" clId="Web-{EEE9B2BF-2C58-4D4C-92DA-5B25749EFAD6}" dt="2021-01-26T16:46:54.966" v="629" actId="1076"/>
          <ac:picMkLst>
            <pc:docMk/>
            <pc:sldMk cId="2758920518" sldId="269"/>
            <ac:picMk id="2" creationId="{6B17F088-B863-4992-83DC-9A73A480B688}"/>
          </ac:picMkLst>
        </pc:picChg>
        <pc:picChg chg="add mod">
          <ac:chgData name="Sara Pemberton" userId="d93ad360c70e36a0" providerId="Windows Live" clId="Web-{EEE9B2BF-2C58-4D4C-92DA-5B25749EFAD6}" dt="2021-01-26T16:46:46.154" v="627" actId="1076"/>
          <ac:picMkLst>
            <pc:docMk/>
            <pc:sldMk cId="2758920518" sldId="269"/>
            <ac:picMk id="3" creationId="{F06D24CB-9B84-40FF-AD5D-4659BE79AEB6}"/>
          </ac:picMkLst>
        </pc:picChg>
        <pc:picChg chg="add mod">
          <ac:chgData name="Sara Pemberton" userId="d93ad360c70e36a0" providerId="Windows Live" clId="Web-{EEE9B2BF-2C58-4D4C-92DA-5B25749EFAD6}" dt="2021-01-26T16:46:39.513" v="625" actId="1076"/>
          <ac:picMkLst>
            <pc:docMk/>
            <pc:sldMk cId="2758920518" sldId="269"/>
            <ac:picMk id="4" creationId="{65364B48-25C1-4FBE-A7E9-3E48AC10C8C2}"/>
          </ac:picMkLst>
        </pc:picChg>
        <pc:picChg chg="add mod">
          <ac:chgData name="Sara Pemberton" userId="d93ad360c70e36a0" providerId="Windows Live" clId="Web-{EEE9B2BF-2C58-4D4C-92DA-5B25749EFAD6}" dt="2021-01-27T17:46:06.519" v="1063"/>
          <ac:picMkLst>
            <pc:docMk/>
            <pc:sldMk cId="2758920518" sldId="269"/>
            <ac:picMk id="6" creationId="{0E44DF54-F023-4CD1-B316-86E8BF7CC216}"/>
          </ac:picMkLst>
        </pc:picChg>
        <pc:cxnChg chg="add del">
          <ac:chgData name="Sara Pemberton" userId="d93ad360c70e36a0" providerId="Windows Live" clId="Web-{EEE9B2BF-2C58-4D4C-92DA-5B25749EFAD6}" dt="2021-01-26T16:45:53.559" v="615"/>
          <ac:cxnSpMkLst>
            <pc:docMk/>
            <pc:sldMk cId="2758920518" sldId="269"/>
            <ac:cxnSpMk id="7" creationId="{F64F9B95-9045-48D2-B9F3-2927E98F54AA}"/>
          </ac:cxnSpMkLst>
        </pc:cxnChg>
        <pc:cxnChg chg="add del">
          <ac:chgData name="Sara Pemberton" userId="d93ad360c70e36a0" providerId="Windows Live" clId="Web-{EEE9B2BF-2C58-4D4C-92DA-5B25749EFAD6}" dt="2021-01-26T16:45:53.559" v="615"/>
          <ac:cxnSpMkLst>
            <pc:docMk/>
            <pc:sldMk cId="2758920518" sldId="269"/>
            <ac:cxnSpMk id="8" creationId="{085AA86F-6A4D-4BCB-A045-D992CDC2959B}"/>
          </ac:cxnSpMkLst>
        </pc:cxnChg>
        <pc:cxnChg chg="add del">
          <ac:chgData name="Sara Pemberton" userId="d93ad360c70e36a0" providerId="Windows Live" clId="Web-{EEE9B2BF-2C58-4D4C-92DA-5B25749EFAD6}" dt="2021-01-26T16:45:35.480" v="613"/>
          <ac:cxnSpMkLst>
            <pc:docMk/>
            <pc:sldMk cId="2758920518" sldId="269"/>
            <ac:cxnSpMk id="10" creationId="{F64F9B95-9045-48D2-B9F3-2927E98F54AA}"/>
          </ac:cxnSpMkLst>
        </pc:cxnChg>
        <pc:cxnChg chg="add del">
          <ac:chgData name="Sara Pemberton" userId="d93ad360c70e36a0" providerId="Windows Live" clId="Web-{EEE9B2BF-2C58-4D4C-92DA-5B25749EFAD6}" dt="2021-01-26T16:45:53.559" v="615"/>
          <ac:cxnSpMkLst>
            <pc:docMk/>
            <pc:sldMk cId="2758920518" sldId="269"/>
            <ac:cxnSpMk id="11" creationId="{CDF57B02-07BB-407B-BB36-06D9C64A673E}"/>
          </ac:cxnSpMkLst>
        </pc:cxnChg>
        <pc:cxnChg chg="add del">
          <ac:chgData name="Sara Pemberton" userId="d93ad360c70e36a0" providerId="Windows Live" clId="Web-{EEE9B2BF-2C58-4D4C-92DA-5B25749EFAD6}" dt="2021-01-26T16:45:35.480" v="613"/>
          <ac:cxnSpMkLst>
            <pc:docMk/>
            <pc:sldMk cId="2758920518" sldId="269"/>
            <ac:cxnSpMk id="12" creationId="{085AA86F-6A4D-4BCB-A045-D992CDC2959B}"/>
          </ac:cxnSpMkLst>
        </pc:cxnChg>
        <pc:cxnChg chg="add del">
          <ac:chgData name="Sara Pemberton" userId="d93ad360c70e36a0" providerId="Windows Live" clId="Web-{EEE9B2BF-2C58-4D4C-92DA-5B25749EFAD6}" dt="2021-01-26T16:45:53.559" v="615"/>
          <ac:cxnSpMkLst>
            <pc:docMk/>
            <pc:sldMk cId="2758920518" sldId="269"/>
            <ac:cxnSpMk id="13" creationId="{C6855964-C920-48EB-8804-74291211C8A9}"/>
          </ac:cxnSpMkLst>
        </pc:cxnChg>
        <pc:cxnChg chg="add">
          <ac:chgData name="Sara Pemberton" userId="d93ad360c70e36a0" providerId="Windows Live" clId="Web-{EEE9B2BF-2C58-4D4C-92DA-5B25749EFAD6}" dt="2021-01-26T16:45:53.559" v="616"/>
          <ac:cxnSpMkLst>
            <pc:docMk/>
            <pc:sldMk cId="2758920518" sldId="269"/>
            <ac:cxnSpMk id="15" creationId="{F64F9B95-9045-48D2-B9F3-2927E98F54AA}"/>
          </ac:cxnSpMkLst>
        </pc:cxnChg>
        <pc:cxnChg chg="add del">
          <ac:chgData name="Sara Pemberton" userId="d93ad360c70e36a0" providerId="Windows Live" clId="Web-{EEE9B2BF-2C58-4D4C-92DA-5B25749EFAD6}" dt="2021-01-26T16:45:35.480" v="613"/>
          <ac:cxnSpMkLst>
            <pc:docMk/>
            <pc:sldMk cId="2758920518" sldId="269"/>
            <ac:cxnSpMk id="16" creationId="{ACA168A3-FD15-4AAC-9FDF-8C058A028CA4}"/>
          </ac:cxnSpMkLst>
        </pc:cxnChg>
        <pc:cxnChg chg="add">
          <ac:chgData name="Sara Pemberton" userId="d93ad360c70e36a0" providerId="Windows Live" clId="Web-{EEE9B2BF-2C58-4D4C-92DA-5B25749EFAD6}" dt="2021-01-26T16:45:53.559" v="616"/>
          <ac:cxnSpMkLst>
            <pc:docMk/>
            <pc:sldMk cId="2758920518" sldId="269"/>
            <ac:cxnSpMk id="17" creationId="{085AA86F-6A4D-4BCB-A045-D992CDC2959B}"/>
          </ac:cxnSpMkLst>
        </pc:cxnChg>
        <pc:cxnChg chg="add del">
          <ac:chgData name="Sara Pemberton" userId="d93ad360c70e36a0" providerId="Windows Live" clId="Web-{EEE9B2BF-2C58-4D4C-92DA-5B25749EFAD6}" dt="2021-01-26T16:45:35.480" v="613"/>
          <ac:cxnSpMkLst>
            <pc:docMk/>
            <pc:sldMk cId="2758920518" sldId="269"/>
            <ac:cxnSpMk id="18" creationId="{BC7C108B-6977-4FF2-B463-D8370F3EBB74}"/>
          </ac:cxnSpMkLst>
        </pc:cxnChg>
        <pc:cxnChg chg="add">
          <ac:chgData name="Sara Pemberton" userId="d93ad360c70e36a0" providerId="Windows Live" clId="Web-{EEE9B2BF-2C58-4D4C-92DA-5B25749EFAD6}" dt="2021-01-26T16:45:53.559" v="616"/>
          <ac:cxnSpMkLst>
            <pc:docMk/>
            <pc:sldMk cId="2758920518" sldId="269"/>
            <ac:cxnSpMk id="20" creationId="{1DC20223-0542-4FF7-8F2F-136889161E86}"/>
          </ac:cxnSpMkLst>
        </pc:cxnChg>
      </pc:sldChg>
      <pc:sldChg chg="addSp modSp new mod setBg">
        <pc:chgData name="Sara Pemberton" userId="d93ad360c70e36a0" providerId="Windows Live" clId="Web-{EEE9B2BF-2C58-4D4C-92DA-5B25749EFAD6}" dt="2021-01-26T16:51:47.364" v="718" actId="1076"/>
        <pc:sldMkLst>
          <pc:docMk/>
          <pc:sldMk cId="906112626" sldId="270"/>
        </pc:sldMkLst>
        <pc:spChg chg="add mod">
          <ac:chgData name="Sara Pemberton" userId="d93ad360c70e36a0" providerId="Windows Live" clId="Web-{EEE9B2BF-2C58-4D4C-92DA-5B25749EFAD6}" dt="2021-01-26T16:51:15.848" v="714" actId="20577"/>
          <ac:spMkLst>
            <pc:docMk/>
            <pc:sldMk cId="906112626" sldId="270"/>
            <ac:spMk id="4" creationId="{54FD87CC-F96A-4875-9AB8-AA89BB7E4D45}"/>
          </ac:spMkLst>
        </pc:spChg>
        <pc:spChg chg="add mod">
          <ac:chgData name="Sara Pemberton" userId="d93ad360c70e36a0" providerId="Windows Live" clId="Web-{EEE9B2BF-2C58-4D4C-92DA-5B25749EFAD6}" dt="2021-01-26T16:51:47.364" v="718" actId="1076"/>
          <ac:spMkLst>
            <pc:docMk/>
            <pc:sldMk cId="906112626" sldId="270"/>
            <ac:spMk id="5" creationId="{50A1419B-78C0-4B33-8C93-AF47BF4F0163}"/>
          </ac:spMkLst>
        </pc:spChg>
        <pc:spChg chg="add">
          <ac:chgData name="Sara Pemberton" userId="d93ad360c70e36a0" providerId="Windows Live" clId="Web-{EEE9B2BF-2C58-4D4C-92DA-5B25749EFAD6}" dt="2021-01-26T16:48:58.313" v="637"/>
          <ac:spMkLst>
            <pc:docMk/>
            <pc:sldMk cId="906112626" sldId="270"/>
            <ac:spMk id="13" creationId="{5FEC7A34-539B-4949-BC75-F49D5FFC93A2}"/>
          </ac:spMkLst>
        </pc:spChg>
        <pc:picChg chg="add mod ord">
          <ac:chgData name="Sara Pemberton" userId="d93ad360c70e36a0" providerId="Windows Live" clId="Web-{EEE9B2BF-2C58-4D4C-92DA-5B25749EFAD6}" dt="2021-01-26T16:48:58.313" v="637"/>
          <ac:picMkLst>
            <pc:docMk/>
            <pc:sldMk cId="906112626" sldId="270"/>
            <ac:picMk id="2" creationId="{A06F10DD-999C-4D7C-9E4A-BFE9430B6CD6}"/>
          </ac:picMkLst>
        </pc:picChg>
        <pc:picChg chg="add mod">
          <ac:chgData name="Sara Pemberton" userId="d93ad360c70e36a0" providerId="Windows Live" clId="Web-{EEE9B2BF-2C58-4D4C-92DA-5B25749EFAD6}" dt="2021-01-26T16:48:58.313" v="637"/>
          <ac:picMkLst>
            <pc:docMk/>
            <pc:sldMk cId="906112626" sldId="270"/>
            <ac:picMk id="3" creationId="{769D0038-10F0-4C48-91CF-24EA69DEC529}"/>
          </ac:picMkLst>
        </pc:picChg>
        <pc:cxnChg chg="add">
          <ac:chgData name="Sara Pemberton" userId="d93ad360c70e36a0" providerId="Windows Live" clId="Web-{EEE9B2BF-2C58-4D4C-92DA-5B25749EFAD6}" dt="2021-01-26T16:48:58.313" v="637"/>
          <ac:cxnSpMkLst>
            <pc:docMk/>
            <pc:sldMk cId="906112626" sldId="270"/>
            <ac:cxnSpMk id="9" creationId="{F64F9B95-9045-48D2-B9F3-2927E98F54AA}"/>
          </ac:cxnSpMkLst>
        </pc:cxnChg>
        <pc:cxnChg chg="add">
          <ac:chgData name="Sara Pemberton" userId="d93ad360c70e36a0" providerId="Windows Live" clId="Web-{EEE9B2BF-2C58-4D4C-92DA-5B25749EFAD6}" dt="2021-01-26T16:48:58.313" v="637"/>
          <ac:cxnSpMkLst>
            <pc:docMk/>
            <pc:sldMk cId="906112626" sldId="270"/>
            <ac:cxnSpMk id="11" creationId="{085AA86F-6A4D-4BCB-A045-D992CDC2959B}"/>
          </ac:cxnSpMkLst>
        </pc:cxnChg>
        <pc:cxnChg chg="add">
          <ac:chgData name="Sara Pemberton" userId="d93ad360c70e36a0" providerId="Windows Live" clId="Web-{EEE9B2BF-2C58-4D4C-92DA-5B25749EFAD6}" dt="2021-01-26T16:48:58.313" v="637"/>
          <ac:cxnSpMkLst>
            <pc:docMk/>
            <pc:sldMk cId="906112626" sldId="270"/>
            <ac:cxnSpMk id="15" creationId="{CA4B2C18-146D-48F9-BB98-D4E4D70A5A79}"/>
          </ac:cxnSpMkLst>
        </pc:cxnChg>
        <pc:cxnChg chg="add">
          <ac:chgData name="Sara Pemberton" userId="d93ad360c70e36a0" providerId="Windows Live" clId="Web-{EEE9B2BF-2C58-4D4C-92DA-5B25749EFAD6}" dt="2021-01-26T16:48:58.313" v="637"/>
          <ac:cxnSpMkLst>
            <pc:docMk/>
            <pc:sldMk cId="906112626" sldId="270"/>
            <ac:cxnSpMk id="17" creationId="{E51784B1-4DE1-43A3-95B9-A0EB6529F0B9}"/>
          </ac:cxnSpMkLst>
        </pc:cxnChg>
      </pc:sldChg>
      <pc:sldChg chg="addSp modSp new mod setBg">
        <pc:chgData name="Sara Pemberton" userId="d93ad360c70e36a0" providerId="Windows Live" clId="Web-{EEE9B2BF-2C58-4D4C-92DA-5B25749EFAD6}" dt="2021-01-26T16:53:03.022" v="729" actId="20577"/>
        <pc:sldMkLst>
          <pc:docMk/>
          <pc:sldMk cId="4013208670" sldId="271"/>
        </pc:sldMkLst>
        <pc:spChg chg="add mod">
          <ac:chgData name="Sara Pemberton" userId="d93ad360c70e36a0" providerId="Windows Live" clId="Web-{EEE9B2BF-2C58-4D4C-92DA-5B25749EFAD6}" dt="2021-01-26T16:53:03.022" v="729" actId="20577"/>
          <ac:spMkLst>
            <pc:docMk/>
            <pc:sldMk cId="4013208670" sldId="271"/>
            <ac:spMk id="3" creationId="{C5D4DBBD-51D2-4B14-AE6E-17E5B5E11F8D}"/>
          </ac:spMkLst>
        </pc:spChg>
        <pc:spChg chg="add">
          <ac:chgData name="Sara Pemberton" userId="d93ad360c70e36a0" providerId="Windows Live" clId="Web-{EEE9B2BF-2C58-4D4C-92DA-5B25749EFAD6}" dt="2021-01-26T16:52:36.381" v="724"/>
          <ac:spMkLst>
            <pc:docMk/>
            <pc:sldMk cId="4013208670" sldId="271"/>
            <ac:spMk id="12" creationId="{E49D7415-2F11-44C2-B6AA-13A25B6814B9}"/>
          </ac:spMkLst>
        </pc:spChg>
        <pc:picChg chg="add mod ord">
          <ac:chgData name="Sara Pemberton" userId="d93ad360c70e36a0" providerId="Windows Live" clId="Web-{EEE9B2BF-2C58-4D4C-92DA-5B25749EFAD6}" dt="2021-01-26T16:52:36.381" v="724"/>
          <ac:picMkLst>
            <pc:docMk/>
            <pc:sldMk cId="4013208670" sldId="271"/>
            <ac:picMk id="2" creationId="{93B98AD3-FFA8-4CA8-85D3-E1AE1529F986}"/>
          </ac:picMkLst>
        </pc:picChg>
        <pc:cxnChg chg="add">
          <ac:chgData name="Sara Pemberton" userId="d93ad360c70e36a0" providerId="Windows Live" clId="Web-{EEE9B2BF-2C58-4D4C-92DA-5B25749EFAD6}" dt="2021-01-26T16:52:36.381" v="724"/>
          <ac:cxnSpMkLst>
            <pc:docMk/>
            <pc:sldMk cId="4013208670" sldId="271"/>
            <ac:cxnSpMk id="8" creationId="{F64F9B95-9045-48D2-B9F3-2927E98F54AA}"/>
          </ac:cxnSpMkLst>
        </pc:cxnChg>
        <pc:cxnChg chg="add">
          <ac:chgData name="Sara Pemberton" userId="d93ad360c70e36a0" providerId="Windows Live" clId="Web-{EEE9B2BF-2C58-4D4C-92DA-5B25749EFAD6}" dt="2021-01-26T16:52:36.381" v="724"/>
          <ac:cxnSpMkLst>
            <pc:docMk/>
            <pc:sldMk cId="4013208670" sldId="271"/>
            <ac:cxnSpMk id="10" creationId="{085AA86F-6A4D-4BCB-A045-D992CDC2959B}"/>
          </ac:cxnSpMkLst>
        </pc:cxnChg>
        <pc:cxnChg chg="add">
          <ac:chgData name="Sara Pemberton" userId="d93ad360c70e36a0" providerId="Windows Live" clId="Web-{EEE9B2BF-2C58-4D4C-92DA-5B25749EFAD6}" dt="2021-01-26T16:52:36.381" v="724"/>
          <ac:cxnSpMkLst>
            <pc:docMk/>
            <pc:sldMk cId="4013208670" sldId="271"/>
            <ac:cxnSpMk id="14" creationId="{D2E57F3D-33BE-4306-87E6-245763719516}"/>
          </ac:cxnSpMkLst>
        </pc:cxnChg>
      </pc:sldChg>
      <pc:sldChg chg="addSp modSp new mod setBg">
        <pc:chgData name="Sara Pemberton" userId="d93ad360c70e36a0" providerId="Windows Live" clId="Web-{EEE9B2BF-2C58-4D4C-92DA-5B25749EFAD6}" dt="2021-01-26T16:55:13.807" v="741" actId="1076"/>
        <pc:sldMkLst>
          <pc:docMk/>
          <pc:sldMk cId="2171396969" sldId="272"/>
        </pc:sldMkLst>
        <pc:spChg chg="add mod">
          <ac:chgData name="Sara Pemberton" userId="d93ad360c70e36a0" providerId="Windows Live" clId="Web-{EEE9B2BF-2C58-4D4C-92DA-5B25749EFAD6}" dt="2021-01-26T16:55:13.807" v="741" actId="1076"/>
          <ac:spMkLst>
            <pc:docMk/>
            <pc:sldMk cId="2171396969" sldId="272"/>
            <ac:spMk id="4" creationId="{8791E000-10E3-42E9-964C-F138B230057D}"/>
          </ac:spMkLst>
        </pc:spChg>
        <pc:spChg chg="add">
          <ac:chgData name="Sara Pemberton" userId="d93ad360c70e36a0" providerId="Windows Live" clId="Web-{EEE9B2BF-2C58-4D4C-92DA-5B25749EFAD6}" dt="2021-01-26T16:54:43.946" v="736"/>
          <ac:spMkLst>
            <pc:docMk/>
            <pc:sldMk cId="2171396969" sldId="272"/>
            <ac:spMk id="13" creationId="{5FEC7A34-539B-4949-BC75-F49D5FFC93A2}"/>
          </ac:spMkLst>
        </pc:spChg>
        <pc:picChg chg="add mod">
          <ac:chgData name="Sara Pemberton" userId="d93ad360c70e36a0" providerId="Windows Live" clId="Web-{EEE9B2BF-2C58-4D4C-92DA-5B25749EFAD6}" dt="2021-01-26T16:54:43.946" v="736"/>
          <ac:picMkLst>
            <pc:docMk/>
            <pc:sldMk cId="2171396969" sldId="272"/>
            <ac:picMk id="2" creationId="{88775DE0-F4AF-415D-970B-AD8F01303622}"/>
          </ac:picMkLst>
        </pc:picChg>
        <pc:picChg chg="add mod">
          <ac:chgData name="Sara Pemberton" userId="d93ad360c70e36a0" providerId="Windows Live" clId="Web-{EEE9B2BF-2C58-4D4C-92DA-5B25749EFAD6}" dt="2021-01-26T16:54:43.946" v="736"/>
          <ac:picMkLst>
            <pc:docMk/>
            <pc:sldMk cId="2171396969" sldId="272"/>
            <ac:picMk id="3" creationId="{17578FA9-9BB9-4D8E-A550-20CD6EDBE282}"/>
          </ac:picMkLst>
        </pc:picChg>
        <pc:cxnChg chg="add">
          <ac:chgData name="Sara Pemberton" userId="d93ad360c70e36a0" providerId="Windows Live" clId="Web-{EEE9B2BF-2C58-4D4C-92DA-5B25749EFAD6}" dt="2021-01-26T16:54:43.946" v="736"/>
          <ac:cxnSpMkLst>
            <pc:docMk/>
            <pc:sldMk cId="2171396969" sldId="272"/>
            <ac:cxnSpMk id="9" creationId="{F64F9B95-9045-48D2-B9F3-2927E98F54AA}"/>
          </ac:cxnSpMkLst>
        </pc:cxnChg>
        <pc:cxnChg chg="add">
          <ac:chgData name="Sara Pemberton" userId="d93ad360c70e36a0" providerId="Windows Live" clId="Web-{EEE9B2BF-2C58-4D4C-92DA-5B25749EFAD6}" dt="2021-01-26T16:54:43.946" v="736"/>
          <ac:cxnSpMkLst>
            <pc:docMk/>
            <pc:sldMk cId="2171396969" sldId="272"/>
            <ac:cxnSpMk id="11" creationId="{085AA86F-6A4D-4BCB-A045-D992CDC2959B}"/>
          </ac:cxnSpMkLst>
        </pc:cxnChg>
        <pc:cxnChg chg="add">
          <ac:chgData name="Sara Pemberton" userId="d93ad360c70e36a0" providerId="Windows Live" clId="Web-{EEE9B2BF-2C58-4D4C-92DA-5B25749EFAD6}" dt="2021-01-26T16:54:43.946" v="736"/>
          <ac:cxnSpMkLst>
            <pc:docMk/>
            <pc:sldMk cId="2171396969" sldId="272"/>
            <ac:cxnSpMk id="15" creationId="{CA4B2C18-146D-48F9-BB98-D4E4D70A5A79}"/>
          </ac:cxnSpMkLst>
        </pc:cxnChg>
        <pc:cxnChg chg="add">
          <ac:chgData name="Sara Pemberton" userId="d93ad360c70e36a0" providerId="Windows Live" clId="Web-{EEE9B2BF-2C58-4D4C-92DA-5B25749EFAD6}" dt="2021-01-26T16:54:43.946" v="736"/>
          <ac:cxnSpMkLst>
            <pc:docMk/>
            <pc:sldMk cId="2171396969" sldId="272"/>
            <ac:cxnSpMk id="17" creationId="{E51784B1-4DE1-43A3-95B9-A0EB6529F0B9}"/>
          </ac:cxnSpMkLst>
        </pc:cxnChg>
      </pc:sldChg>
      <pc:sldChg chg="addSp modSp new">
        <pc:chgData name="Sara Pemberton" userId="d93ad360c70e36a0" providerId="Windows Live" clId="Web-{EEE9B2BF-2C58-4D4C-92DA-5B25749EFAD6}" dt="2021-01-26T17:05:14.196" v="804" actId="1076"/>
        <pc:sldMkLst>
          <pc:docMk/>
          <pc:sldMk cId="4231149383" sldId="273"/>
        </pc:sldMkLst>
        <pc:spChg chg="add mod">
          <ac:chgData name="Sara Pemberton" userId="d93ad360c70e36a0" providerId="Windows Live" clId="Web-{EEE9B2BF-2C58-4D4C-92DA-5B25749EFAD6}" dt="2021-01-26T17:05:14.196" v="804" actId="1076"/>
          <ac:spMkLst>
            <pc:docMk/>
            <pc:sldMk cId="4231149383" sldId="273"/>
            <ac:spMk id="5" creationId="{0559D7F9-4B5B-4547-812A-D4BA3A9B7551}"/>
          </ac:spMkLst>
        </pc:spChg>
        <pc:picChg chg="add">
          <ac:chgData name="Sara Pemberton" userId="d93ad360c70e36a0" providerId="Windows Live" clId="Web-{EEE9B2BF-2C58-4D4C-92DA-5B25749EFAD6}" dt="2021-01-26T17:02:46.208" v="743"/>
          <ac:picMkLst>
            <pc:docMk/>
            <pc:sldMk cId="4231149383" sldId="273"/>
            <ac:picMk id="3" creationId="{DB6CFDEE-1ECE-47BF-B00F-0BCA3AB39971}"/>
          </ac:picMkLst>
        </pc:picChg>
      </pc:sldChg>
      <pc:sldChg chg="addSp delSp modSp new mod setBg">
        <pc:chgData name="Sara Pemberton" userId="d93ad360c70e36a0" providerId="Windows Live" clId="Web-{EEE9B2BF-2C58-4D4C-92DA-5B25749EFAD6}" dt="2021-01-26T17:16:35.932" v="923" actId="1076"/>
        <pc:sldMkLst>
          <pc:docMk/>
          <pc:sldMk cId="3166042986" sldId="274"/>
        </pc:sldMkLst>
        <pc:spChg chg="add mod ord">
          <ac:chgData name="Sara Pemberton" userId="d93ad360c70e36a0" providerId="Windows Live" clId="Web-{EEE9B2BF-2C58-4D4C-92DA-5B25749EFAD6}" dt="2021-01-26T17:14:45.679" v="876" actId="1076"/>
          <ac:spMkLst>
            <pc:docMk/>
            <pc:sldMk cId="3166042986" sldId="274"/>
            <ac:spMk id="4" creationId="{3CBE7BCE-C46D-40AA-91B8-4BF9F4296622}"/>
          </ac:spMkLst>
        </pc:spChg>
        <pc:spChg chg="add del mod">
          <ac:chgData name="Sara Pemberton" userId="d93ad360c70e36a0" providerId="Windows Live" clId="Web-{EEE9B2BF-2C58-4D4C-92DA-5B25749EFAD6}" dt="2021-01-26T17:12:37.395" v="829"/>
          <ac:spMkLst>
            <pc:docMk/>
            <pc:sldMk cId="3166042986" sldId="274"/>
            <ac:spMk id="5" creationId="{D706FC51-59AE-4B78-8E7B-D1F90359219E}"/>
          </ac:spMkLst>
        </pc:spChg>
        <pc:spChg chg="add del">
          <ac:chgData name="Sara Pemberton" userId="d93ad360c70e36a0" providerId="Windows Live" clId="Web-{EEE9B2BF-2C58-4D4C-92DA-5B25749EFAD6}" dt="2021-01-26T17:13:30.083" v="838"/>
          <ac:spMkLst>
            <pc:docMk/>
            <pc:sldMk cId="3166042986" sldId="274"/>
            <ac:spMk id="8" creationId="{E53615EE-C559-4E03-999B-5477F1626FE5}"/>
          </ac:spMkLst>
        </pc:spChg>
        <pc:spChg chg="add mod">
          <ac:chgData name="Sara Pemberton" userId="d93ad360c70e36a0" providerId="Windows Live" clId="Web-{EEE9B2BF-2C58-4D4C-92DA-5B25749EFAD6}" dt="2021-01-26T17:14:22.085" v="873" actId="1076"/>
          <ac:spMkLst>
            <pc:docMk/>
            <pc:sldMk cId="3166042986" sldId="274"/>
            <ac:spMk id="12" creationId="{CA6D512B-1DF5-4871-8906-FC8C90E4E596}"/>
          </ac:spMkLst>
        </pc:spChg>
        <pc:spChg chg="add del">
          <ac:chgData name="Sara Pemberton" userId="d93ad360c70e36a0" providerId="Windows Live" clId="Web-{EEE9B2BF-2C58-4D4C-92DA-5B25749EFAD6}" dt="2021-01-26T17:11:26.221" v="815"/>
          <ac:spMkLst>
            <pc:docMk/>
            <pc:sldMk cId="3166042986" sldId="274"/>
            <ac:spMk id="13" creationId="{E53615EE-C559-4E03-999B-5477F1626FE5}"/>
          </ac:spMkLst>
        </pc:spChg>
        <pc:spChg chg="add mod">
          <ac:chgData name="Sara Pemberton" userId="d93ad360c70e36a0" providerId="Windows Live" clId="Web-{EEE9B2BF-2C58-4D4C-92DA-5B25749EFAD6}" dt="2021-01-26T17:16:35.932" v="923" actId="1076"/>
          <ac:spMkLst>
            <pc:docMk/>
            <pc:sldMk cId="3166042986" sldId="274"/>
            <ac:spMk id="21" creationId="{C356B811-8932-4C48-830B-5A3808921403}"/>
          </ac:spMkLst>
        </pc:spChg>
        <pc:spChg chg="add">
          <ac:chgData name="Sara Pemberton" userId="d93ad360c70e36a0" providerId="Windows Live" clId="Web-{EEE9B2BF-2C58-4D4C-92DA-5B25749EFAD6}" dt="2021-01-26T17:13:30.083" v="838"/>
          <ac:spMkLst>
            <pc:docMk/>
            <pc:sldMk cId="3166042986" sldId="274"/>
            <ac:spMk id="26" creationId="{E53615EE-C559-4E03-999B-5477F1626FE5}"/>
          </ac:spMkLst>
        </pc:spChg>
        <pc:picChg chg="add mod ord">
          <ac:chgData name="Sara Pemberton" userId="d93ad360c70e36a0" providerId="Windows Live" clId="Web-{EEE9B2BF-2C58-4D4C-92DA-5B25749EFAD6}" dt="2021-01-26T17:16:28.963" v="922" actId="1076"/>
          <ac:picMkLst>
            <pc:docMk/>
            <pc:sldMk cId="3166042986" sldId="274"/>
            <ac:picMk id="2" creationId="{CB1F00BF-A24D-4E4C-B16C-1621A4827C3F}"/>
          </ac:picMkLst>
        </pc:picChg>
        <pc:picChg chg="add mod ord">
          <ac:chgData name="Sara Pemberton" userId="d93ad360c70e36a0" providerId="Windows Live" clId="Web-{EEE9B2BF-2C58-4D4C-92DA-5B25749EFAD6}" dt="2021-01-26T17:14:17.553" v="872" actId="1076"/>
          <ac:picMkLst>
            <pc:docMk/>
            <pc:sldMk cId="3166042986" sldId="274"/>
            <ac:picMk id="3" creationId="{1C6A242D-2DA6-406C-AE74-738D9DBE71A2}"/>
          </ac:picMkLst>
        </pc:picChg>
        <pc:cxnChg chg="add del">
          <ac:chgData name="Sara Pemberton" userId="d93ad360c70e36a0" providerId="Windows Live" clId="Web-{EEE9B2BF-2C58-4D4C-92DA-5B25749EFAD6}" dt="2021-01-26T17:13:30.083" v="838"/>
          <ac:cxnSpMkLst>
            <pc:docMk/>
            <pc:sldMk cId="3166042986" sldId="274"/>
            <ac:cxnSpMk id="6" creationId="{F64F9B95-9045-48D2-B9F3-2927E98F54AA}"/>
          </ac:cxnSpMkLst>
        </pc:cxnChg>
        <pc:cxnChg chg="add del">
          <ac:chgData name="Sara Pemberton" userId="d93ad360c70e36a0" providerId="Windows Live" clId="Web-{EEE9B2BF-2C58-4D4C-92DA-5B25749EFAD6}" dt="2021-01-26T17:13:30.083" v="838"/>
          <ac:cxnSpMkLst>
            <pc:docMk/>
            <pc:sldMk cId="3166042986" sldId="274"/>
            <ac:cxnSpMk id="7" creationId="{085AA86F-6A4D-4BCB-A045-D992CDC2959B}"/>
          </ac:cxnSpMkLst>
        </pc:cxnChg>
        <pc:cxnChg chg="add del">
          <ac:chgData name="Sara Pemberton" userId="d93ad360c70e36a0" providerId="Windows Live" clId="Web-{EEE9B2BF-2C58-4D4C-92DA-5B25749EFAD6}" dt="2021-01-26T17:11:26.221" v="815"/>
          <ac:cxnSpMkLst>
            <pc:docMk/>
            <pc:sldMk cId="3166042986" sldId="274"/>
            <ac:cxnSpMk id="9" creationId="{F64F9B95-9045-48D2-B9F3-2927E98F54AA}"/>
          </ac:cxnSpMkLst>
        </pc:cxnChg>
        <pc:cxnChg chg="add del">
          <ac:chgData name="Sara Pemberton" userId="d93ad360c70e36a0" providerId="Windows Live" clId="Web-{EEE9B2BF-2C58-4D4C-92DA-5B25749EFAD6}" dt="2021-01-26T17:13:30.083" v="838"/>
          <ac:cxnSpMkLst>
            <pc:docMk/>
            <pc:sldMk cId="3166042986" sldId="274"/>
            <ac:cxnSpMk id="10" creationId="{799A8EBD-049C-48E6-97ED-C9102D78FC79}"/>
          </ac:cxnSpMkLst>
        </pc:cxnChg>
        <pc:cxnChg chg="add del">
          <ac:chgData name="Sara Pemberton" userId="d93ad360c70e36a0" providerId="Windows Live" clId="Web-{EEE9B2BF-2C58-4D4C-92DA-5B25749EFAD6}" dt="2021-01-26T17:11:26.221" v="815"/>
          <ac:cxnSpMkLst>
            <pc:docMk/>
            <pc:sldMk cId="3166042986" sldId="274"/>
            <ac:cxnSpMk id="11" creationId="{085AA86F-6A4D-4BCB-A045-D992CDC2959B}"/>
          </ac:cxnSpMkLst>
        </pc:cxnChg>
        <pc:cxnChg chg="add del">
          <ac:chgData name="Sara Pemberton" userId="d93ad360c70e36a0" providerId="Windows Live" clId="Web-{EEE9B2BF-2C58-4D4C-92DA-5B25749EFAD6}" dt="2021-01-26T17:11:26.221" v="815"/>
          <ac:cxnSpMkLst>
            <pc:docMk/>
            <pc:sldMk cId="3166042986" sldId="274"/>
            <ac:cxnSpMk id="15" creationId="{B43766AD-6614-4710-B2A4-7BB682EE3D66}"/>
          </ac:cxnSpMkLst>
        </pc:cxnChg>
        <pc:cxnChg chg="add del">
          <ac:chgData name="Sara Pemberton" userId="d93ad360c70e36a0" providerId="Windows Live" clId="Web-{EEE9B2BF-2C58-4D4C-92DA-5B25749EFAD6}" dt="2021-01-26T17:13:30.083" v="838"/>
          <ac:cxnSpMkLst>
            <pc:docMk/>
            <pc:sldMk cId="3166042986" sldId="274"/>
            <ac:cxnSpMk id="17" creationId="{07AB7C5C-C091-4C25-B1BD-93E2F6948C92}"/>
          </ac:cxnSpMkLst>
        </pc:cxnChg>
        <pc:cxnChg chg="add">
          <ac:chgData name="Sara Pemberton" userId="d93ad360c70e36a0" providerId="Windows Live" clId="Web-{EEE9B2BF-2C58-4D4C-92DA-5B25749EFAD6}" dt="2021-01-26T17:13:30.083" v="838"/>
          <ac:cxnSpMkLst>
            <pc:docMk/>
            <pc:sldMk cId="3166042986" sldId="274"/>
            <ac:cxnSpMk id="22" creationId="{F64F9B95-9045-48D2-B9F3-2927E98F54AA}"/>
          </ac:cxnSpMkLst>
        </pc:cxnChg>
        <pc:cxnChg chg="add">
          <ac:chgData name="Sara Pemberton" userId="d93ad360c70e36a0" providerId="Windows Live" clId="Web-{EEE9B2BF-2C58-4D4C-92DA-5B25749EFAD6}" dt="2021-01-26T17:13:30.083" v="838"/>
          <ac:cxnSpMkLst>
            <pc:docMk/>
            <pc:sldMk cId="3166042986" sldId="274"/>
            <ac:cxnSpMk id="24" creationId="{085AA86F-6A4D-4BCB-A045-D992CDC2959B}"/>
          </ac:cxnSpMkLst>
        </pc:cxnChg>
        <pc:cxnChg chg="add">
          <ac:chgData name="Sara Pemberton" userId="d93ad360c70e36a0" providerId="Windows Live" clId="Web-{EEE9B2BF-2C58-4D4C-92DA-5B25749EFAD6}" dt="2021-01-26T17:13:30.083" v="838"/>
          <ac:cxnSpMkLst>
            <pc:docMk/>
            <pc:sldMk cId="3166042986" sldId="274"/>
            <ac:cxnSpMk id="28" creationId="{799A8EBD-049C-48E6-97ED-C9102D78FC79}"/>
          </ac:cxnSpMkLst>
        </pc:cxnChg>
      </pc:sldChg>
      <pc:sldChg chg="addSp modSp new mod setBg">
        <pc:chgData name="Sara Pemberton" userId="d93ad360c70e36a0" providerId="Windows Live" clId="Web-{EEE9B2BF-2C58-4D4C-92DA-5B25749EFAD6}" dt="2021-01-26T17:22:36.409" v="976" actId="1076"/>
        <pc:sldMkLst>
          <pc:docMk/>
          <pc:sldMk cId="2730985817" sldId="275"/>
        </pc:sldMkLst>
        <pc:spChg chg="add mod ord">
          <ac:chgData name="Sara Pemberton" userId="d93ad360c70e36a0" providerId="Windows Live" clId="Web-{EEE9B2BF-2C58-4D4C-92DA-5B25749EFAD6}" dt="2021-01-26T17:19:06.842" v="937" actId="20577"/>
          <ac:spMkLst>
            <pc:docMk/>
            <pc:sldMk cId="2730985817" sldId="275"/>
            <ac:spMk id="4" creationId="{93E2566B-E275-4B80-BB87-98785EE8CEE6}"/>
          </ac:spMkLst>
        </pc:spChg>
        <pc:spChg chg="add mod">
          <ac:chgData name="Sara Pemberton" userId="d93ad360c70e36a0" providerId="Windows Live" clId="Web-{EEE9B2BF-2C58-4D4C-92DA-5B25749EFAD6}" dt="2021-01-26T17:20:22.765" v="959" actId="1076"/>
          <ac:spMkLst>
            <pc:docMk/>
            <pc:sldMk cId="2730985817" sldId="275"/>
            <ac:spMk id="5" creationId="{F9464867-253C-45DA-8403-CE1CEA683A4F}"/>
          </ac:spMkLst>
        </pc:spChg>
        <pc:spChg chg="add mod">
          <ac:chgData name="Sara Pemberton" userId="d93ad360c70e36a0" providerId="Windows Live" clId="Web-{EEE9B2BF-2C58-4D4C-92DA-5B25749EFAD6}" dt="2021-01-26T17:22:36.409" v="976" actId="1076"/>
          <ac:spMkLst>
            <pc:docMk/>
            <pc:sldMk cId="2730985817" sldId="275"/>
            <ac:spMk id="12" creationId="{83B572E0-81F8-4C98-A62D-4938FBA63C96}"/>
          </ac:spMkLst>
        </pc:spChg>
        <pc:spChg chg="add">
          <ac:chgData name="Sara Pemberton" userId="d93ad360c70e36a0" providerId="Windows Live" clId="Web-{EEE9B2BF-2C58-4D4C-92DA-5B25749EFAD6}" dt="2021-01-26T17:18:22.778" v="930"/>
          <ac:spMkLst>
            <pc:docMk/>
            <pc:sldMk cId="2730985817" sldId="275"/>
            <ac:spMk id="13" creationId="{E53615EE-C559-4E03-999B-5477F1626FE5}"/>
          </ac:spMkLst>
        </pc:spChg>
        <pc:picChg chg="add mod">
          <ac:chgData name="Sara Pemberton" userId="d93ad360c70e36a0" providerId="Windows Live" clId="Web-{EEE9B2BF-2C58-4D4C-92DA-5B25749EFAD6}" dt="2021-01-26T17:19:13.826" v="938" actId="1076"/>
          <ac:picMkLst>
            <pc:docMk/>
            <pc:sldMk cId="2730985817" sldId="275"/>
            <ac:picMk id="2" creationId="{67853230-0F12-4DEF-9619-555D4F9D4DBF}"/>
          </ac:picMkLst>
        </pc:picChg>
        <pc:picChg chg="add mod">
          <ac:chgData name="Sara Pemberton" userId="d93ad360c70e36a0" providerId="Windows Live" clId="Web-{EEE9B2BF-2C58-4D4C-92DA-5B25749EFAD6}" dt="2021-01-26T17:19:16.654" v="939" actId="1076"/>
          <ac:picMkLst>
            <pc:docMk/>
            <pc:sldMk cId="2730985817" sldId="275"/>
            <ac:picMk id="3" creationId="{BF6C5053-52B3-4A69-B2E6-DF35EA590946}"/>
          </ac:picMkLst>
        </pc:picChg>
        <pc:cxnChg chg="add">
          <ac:chgData name="Sara Pemberton" userId="d93ad360c70e36a0" providerId="Windows Live" clId="Web-{EEE9B2BF-2C58-4D4C-92DA-5B25749EFAD6}" dt="2021-01-26T17:18:22.778" v="930"/>
          <ac:cxnSpMkLst>
            <pc:docMk/>
            <pc:sldMk cId="2730985817" sldId="275"/>
            <ac:cxnSpMk id="9" creationId="{F64F9B95-9045-48D2-B9F3-2927E98F54AA}"/>
          </ac:cxnSpMkLst>
        </pc:cxnChg>
        <pc:cxnChg chg="add">
          <ac:chgData name="Sara Pemberton" userId="d93ad360c70e36a0" providerId="Windows Live" clId="Web-{EEE9B2BF-2C58-4D4C-92DA-5B25749EFAD6}" dt="2021-01-26T17:18:22.778" v="930"/>
          <ac:cxnSpMkLst>
            <pc:docMk/>
            <pc:sldMk cId="2730985817" sldId="275"/>
            <ac:cxnSpMk id="11" creationId="{085AA86F-6A4D-4BCB-A045-D992CDC2959B}"/>
          </ac:cxnSpMkLst>
        </pc:cxnChg>
        <pc:cxnChg chg="add">
          <ac:chgData name="Sara Pemberton" userId="d93ad360c70e36a0" providerId="Windows Live" clId="Web-{EEE9B2BF-2C58-4D4C-92DA-5B25749EFAD6}" dt="2021-01-26T17:18:22.778" v="930"/>
          <ac:cxnSpMkLst>
            <pc:docMk/>
            <pc:sldMk cId="2730985817" sldId="275"/>
            <ac:cxnSpMk id="15" creationId="{9AEDDB4C-6582-43D5-AF25-99F4AD3A1BDC}"/>
          </ac:cxnSpMkLst>
        </pc:cxnChg>
        <pc:cxnChg chg="add">
          <ac:chgData name="Sara Pemberton" userId="d93ad360c70e36a0" providerId="Windows Live" clId="Web-{EEE9B2BF-2C58-4D4C-92DA-5B25749EFAD6}" dt="2021-01-26T17:18:22.778" v="930"/>
          <ac:cxnSpMkLst>
            <pc:docMk/>
            <pc:sldMk cId="2730985817" sldId="275"/>
            <ac:cxnSpMk id="17" creationId="{AB152A91-2920-4848-A8BC-B15DA32454FB}"/>
          </ac:cxnSpMkLst>
        </pc:cxnChg>
      </pc:sldChg>
      <pc:sldChg chg="addSp delSp modSp new">
        <pc:chgData name="Sara Pemberton" userId="d93ad360c70e36a0" providerId="Windows Live" clId="Web-{EEE9B2BF-2C58-4D4C-92DA-5B25749EFAD6}" dt="2021-01-26T17:25:03.585" v="1018" actId="1076"/>
        <pc:sldMkLst>
          <pc:docMk/>
          <pc:sldMk cId="3170314777" sldId="276"/>
        </pc:sldMkLst>
        <pc:spChg chg="add del mod">
          <ac:chgData name="Sara Pemberton" userId="d93ad360c70e36a0" providerId="Windows Live" clId="Web-{EEE9B2BF-2C58-4D4C-92DA-5B25749EFAD6}" dt="2021-01-26T17:23:56.052" v="985"/>
          <ac:spMkLst>
            <pc:docMk/>
            <pc:sldMk cId="3170314777" sldId="276"/>
            <ac:spMk id="3" creationId="{FC5B4137-9A21-4580-BF16-F02FFA107E12}"/>
          </ac:spMkLst>
        </pc:spChg>
        <pc:spChg chg="add mod">
          <ac:chgData name="Sara Pemberton" userId="d93ad360c70e36a0" providerId="Windows Live" clId="Web-{EEE9B2BF-2C58-4D4C-92DA-5B25749EFAD6}" dt="2021-01-26T17:25:00.585" v="1017" actId="1076"/>
          <ac:spMkLst>
            <pc:docMk/>
            <pc:sldMk cId="3170314777" sldId="276"/>
            <ac:spMk id="5" creationId="{1227C1FF-B3C4-4179-A272-7D3F3B63F092}"/>
          </ac:spMkLst>
        </pc:spChg>
        <pc:picChg chg="add mod">
          <ac:chgData name="Sara Pemberton" userId="d93ad360c70e36a0" providerId="Windows Live" clId="Web-{EEE9B2BF-2C58-4D4C-92DA-5B25749EFAD6}" dt="2021-01-26T17:25:03.585" v="1018" actId="1076"/>
          <ac:picMkLst>
            <pc:docMk/>
            <pc:sldMk cId="3170314777" sldId="276"/>
            <ac:picMk id="2" creationId="{63831FDA-68C1-4C82-AC36-65E683721580}"/>
          </ac:picMkLst>
        </pc:picChg>
      </pc:sldChg>
      <pc:sldMasterChg chg="add del addSldLayout delSldLayout">
        <pc:chgData name="Sara Pemberton" userId="d93ad360c70e36a0" providerId="Windows Live" clId="Web-{EEE9B2BF-2C58-4D4C-92DA-5B25749EFAD6}" dt="2021-01-26T15:48:39.689" v="35"/>
        <pc:sldMasterMkLst>
          <pc:docMk/>
          <pc:sldMasterMk cId="2460954070" sldId="2147483660"/>
        </pc:sldMasterMkLst>
        <pc:sldLayoutChg chg="add del">
          <pc:chgData name="Sara Pemberton" userId="d93ad360c70e36a0" providerId="Windows Live" clId="Web-{EEE9B2BF-2C58-4D4C-92DA-5B25749EFAD6}" dt="2021-01-26T15:48:39.689" v="35"/>
          <pc:sldLayoutMkLst>
            <pc:docMk/>
            <pc:sldMasterMk cId="2460954070" sldId="2147483660"/>
            <pc:sldLayoutMk cId="2385387890" sldId="2147483661"/>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949138452" sldId="2147483662"/>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2591524520" sldId="2147483663"/>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1203092039" sldId="2147483664"/>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3733172339" sldId="2147483665"/>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3210312558" sldId="2147483666"/>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3146388984" sldId="2147483667"/>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3171841454" sldId="2147483668"/>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1718958274" sldId="2147483669"/>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2202905451" sldId="2147483670"/>
          </pc:sldLayoutMkLst>
        </pc:sldLayoutChg>
        <pc:sldLayoutChg chg="add del">
          <pc:chgData name="Sara Pemberton" userId="d93ad360c70e36a0" providerId="Windows Live" clId="Web-{EEE9B2BF-2C58-4D4C-92DA-5B25749EFAD6}" dt="2021-01-26T15:48:39.689" v="35"/>
          <pc:sldLayoutMkLst>
            <pc:docMk/>
            <pc:sldMasterMk cId="2460954070" sldId="2147483660"/>
            <pc:sldLayoutMk cId="3479445657" sldId="2147483671"/>
          </pc:sldLayoutMkLst>
        </pc:sldLayoutChg>
      </pc:sldMasterChg>
      <pc:sldMasterChg chg="add del addSldLayout delSldLayout">
        <pc:chgData name="Sara Pemberton" userId="d93ad360c70e36a0" providerId="Windows Live" clId="Web-{EEE9B2BF-2C58-4D4C-92DA-5B25749EFAD6}" dt="2021-01-26T15:48:25.438" v="32"/>
        <pc:sldMasterMkLst>
          <pc:docMk/>
          <pc:sldMasterMk cId="129124564" sldId="2147483698"/>
        </pc:sldMasterMkLst>
        <pc:sldLayoutChg chg="add del">
          <pc:chgData name="Sara Pemberton" userId="d93ad360c70e36a0" providerId="Windows Live" clId="Web-{EEE9B2BF-2C58-4D4C-92DA-5B25749EFAD6}" dt="2021-01-26T15:48:25.438" v="32"/>
          <pc:sldLayoutMkLst>
            <pc:docMk/>
            <pc:sldMasterMk cId="129124564" sldId="2147483698"/>
            <pc:sldLayoutMk cId="669956926" sldId="2147483687"/>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3004125751" sldId="2147483688"/>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1726526666" sldId="2147483689"/>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3192527674" sldId="2147483690"/>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137052111" sldId="2147483691"/>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4237822073" sldId="2147483692"/>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3753538630" sldId="2147483693"/>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2753322912" sldId="2147483694"/>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2881445813" sldId="2147483695"/>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2335351005" sldId="2147483696"/>
          </pc:sldLayoutMkLst>
        </pc:sldLayoutChg>
        <pc:sldLayoutChg chg="add del">
          <pc:chgData name="Sara Pemberton" userId="d93ad360c70e36a0" providerId="Windows Live" clId="Web-{EEE9B2BF-2C58-4D4C-92DA-5B25749EFAD6}" dt="2021-01-26T15:48:25.438" v="32"/>
          <pc:sldLayoutMkLst>
            <pc:docMk/>
            <pc:sldMasterMk cId="129124564" sldId="2147483698"/>
            <pc:sldLayoutMk cId="3189379069" sldId="2147483697"/>
          </pc:sldLayoutMkLst>
        </pc:sldLayoutChg>
      </pc:sldMasterChg>
      <pc:sldMasterChg chg="add addSldLayout">
        <pc:chgData name="Sara Pemberton" userId="d93ad360c70e36a0" providerId="Windows Live" clId="Web-{EEE9B2BF-2C58-4D4C-92DA-5B25749EFAD6}" dt="2021-01-26T15:48:39.689" v="35"/>
        <pc:sldMasterMkLst>
          <pc:docMk/>
          <pc:sldMasterMk cId="2220457248" sldId="2147483724"/>
        </pc:sldMasterMkLst>
        <pc:sldLayoutChg chg="add">
          <pc:chgData name="Sara Pemberton" userId="d93ad360c70e36a0" providerId="Windows Live" clId="Web-{EEE9B2BF-2C58-4D4C-92DA-5B25749EFAD6}" dt="2021-01-26T15:48:39.689" v="35"/>
          <pc:sldLayoutMkLst>
            <pc:docMk/>
            <pc:sldMasterMk cId="2220457248" sldId="2147483724"/>
            <pc:sldLayoutMk cId="2305597753" sldId="2147483713"/>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4131520965" sldId="2147483714"/>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3231013248" sldId="2147483715"/>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3241799156" sldId="2147483716"/>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1495108543" sldId="2147483717"/>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184615440" sldId="2147483718"/>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3730713579" sldId="2147483719"/>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2051123872" sldId="2147483720"/>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779557184" sldId="2147483721"/>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733407272" sldId="2147483722"/>
          </pc:sldLayoutMkLst>
        </pc:sldLayoutChg>
        <pc:sldLayoutChg chg="add">
          <pc:chgData name="Sara Pemberton" userId="d93ad360c70e36a0" providerId="Windows Live" clId="Web-{EEE9B2BF-2C58-4D4C-92DA-5B25749EFAD6}" dt="2021-01-26T15:48:39.689" v="35"/>
          <pc:sldLayoutMkLst>
            <pc:docMk/>
            <pc:sldMasterMk cId="2220457248" sldId="2147483724"/>
            <pc:sldLayoutMk cId="1484340587" sldId="2147483723"/>
          </pc:sldLayoutMkLst>
        </pc:sldLayoutChg>
      </pc:sldMasterChg>
      <pc:sldMasterChg chg="add del addSldLayout delSldLayout">
        <pc:chgData name="Sara Pemberton" userId="d93ad360c70e36a0" providerId="Windows Live" clId="Web-{EEE9B2BF-2C58-4D4C-92DA-5B25749EFAD6}" dt="2021-01-26T15:48:39.642" v="34"/>
        <pc:sldMasterMkLst>
          <pc:docMk/>
          <pc:sldMasterMk cId="2423600876" sldId="2147483737"/>
        </pc:sldMasterMkLst>
        <pc:sldLayoutChg chg="add del">
          <pc:chgData name="Sara Pemberton" userId="d93ad360c70e36a0" providerId="Windows Live" clId="Web-{EEE9B2BF-2C58-4D4C-92DA-5B25749EFAD6}" dt="2021-01-26T15:48:39.642" v="34"/>
          <pc:sldLayoutMkLst>
            <pc:docMk/>
            <pc:sldMasterMk cId="2423600876" sldId="2147483737"/>
            <pc:sldLayoutMk cId="2014806245" sldId="2147483726"/>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3762150464" sldId="2147483727"/>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163788489" sldId="2147483728"/>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2025912819" sldId="2147483729"/>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733489426" sldId="2147483730"/>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2467736259" sldId="2147483731"/>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4028575368" sldId="2147483732"/>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720740348" sldId="2147483733"/>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3470602420" sldId="2147483734"/>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1857648094" sldId="2147483735"/>
          </pc:sldLayoutMkLst>
        </pc:sldLayoutChg>
        <pc:sldLayoutChg chg="add del">
          <pc:chgData name="Sara Pemberton" userId="d93ad360c70e36a0" providerId="Windows Live" clId="Web-{EEE9B2BF-2C58-4D4C-92DA-5B25749EFAD6}" dt="2021-01-26T15:48:39.642" v="34"/>
          <pc:sldLayoutMkLst>
            <pc:docMk/>
            <pc:sldMasterMk cId="2423600876" sldId="2147483737"/>
            <pc:sldLayoutMk cId="710975892" sldId="2147483736"/>
          </pc:sldLayoutMkLst>
        </pc:sldLayoutChg>
      </pc:sldMasterChg>
    </pc:docChg>
  </pc:docChgLst>
  <pc:docChgLst>
    <pc:chgData name="Sara Pemberton" userId="d93ad360c70e36a0" providerId="Windows Live" clId="Web-{CB77C852-4FFD-4ED4-A013-4D7D44F5A920}"/>
    <pc:docChg chg="modSld">
      <pc:chgData name="Sara Pemberton" userId="d93ad360c70e36a0" providerId="Windows Live" clId="Web-{CB77C852-4FFD-4ED4-A013-4D7D44F5A920}" dt="2021-02-02T17:06:58.507" v="5" actId="1076"/>
      <pc:docMkLst>
        <pc:docMk/>
      </pc:docMkLst>
      <pc:sldChg chg="addSp delSp modSp modMedia addAnim delAnim">
        <pc:chgData name="Sara Pemberton" userId="d93ad360c70e36a0" providerId="Windows Live" clId="Web-{CB77C852-4FFD-4ED4-A013-4D7D44F5A920}" dt="2021-02-02T17:04:51.614" v="2" actId="1076"/>
        <pc:sldMkLst>
          <pc:docMk/>
          <pc:sldMk cId="3166042986" sldId="274"/>
        </pc:sldMkLst>
        <pc:picChg chg="del">
          <ac:chgData name="Sara Pemberton" userId="d93ad360c70e36a0" providerId="Windows Live" clId="Web-{CB77C852-4FFD-4ED4-A013-4D7D44F5A920}" dt="2021-02-02T17:02:40.193" v="0"/>
          <ac:picMkLst>
            <pc:docMk/>
            <pc:sldMk cId="3166042986" sldId="274"/>
            <ac:picMk id="5" creationId="{BF595571-2D86-427A-B957-C8D70A7958AF}"/>
          </ac:picMkLst>
        </pc:picChg>
        <pc:picChg chg="add mod">
          <ac:chgData name="Sara Pemberton" userId="d93ad360c70e36a0" providerId="Windows Live" clId="Web-{CB77C852-4FFD-4ED4-A013-4D7D44F5A920}" dt="2021-02-02T17:04:51.614" v="2" actId="1076"/>
          <ac:picMkLst>
            <pc:docMk/>
            <pc:sldMk cId="3166042986" sldId="274"/>
            <ac:picMk id="6" creationId="{12C18477-6883-497D-BEB6-0611F00B6AFF}"/>
          </ac:picMkLst>
        </pc:picChg>
      </pc:sldChg>
      <pc:sldChg chg="addSp delSp modSp modMedia addAnim delAnim">
        <pc:chgData name="Sara Pemberton" userId="d93ad360c70e36a0" providerId="Windows Live" clId="Web-{CB77C852-4FFD-4ED4-A013-4D7D44F5A920}" dt="2021-02-02T17:06:58.507" v="5" actId="1076"/>
        <pc:sldMkLst>
          <pc:docMk/>
          <pc:sldMk cId="2730985817" sldId="275"/>
        </pc:sldMkLst>
        <pc:picChg chg="del">
          <ac:chgData name="Sara Pemberton" userId="d93ad360c70e36a0" providerId="Windows Live" clId="Web-{CB77C852-4FFD-4ED4-A013-4D7D44F5A920}" dt="2021-02-02T17:05:01.035" v="3"/>
          <ac:picMkLst>
            <pc:docMk/>
            <pc:sldMk cId="2730985817" sldId="275"/>
            <ac:picMk id="6" creationId="{B45CB3F1-2CEC-4661-834B-4BF5234B054F}"/>
          </ac:picMkLst>
        </pc:picChg>
        <pc:picChg chg="add mod">
          <ac:chgData name="Sara Pemberton" userId="d93ad360c70e36a0" providerId="Windows Live" clId="Web-{CB77C852-4FFD-4ED4-A013-4D7D44F5A920}" dt="2021-02-02T17:06:58.507" v="5" actId="1076"/>
          <ac:picMkLst>
            <pc:docMk/>
            <pc:sldMk cId="2730985817" sldId="275"/>
            <ac:picMk id="7" creationId="{9EF0AFF5-607C-4913-9462-A99E19A0A3D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xmlns=""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C8667E-058A-436F-B8EA-5B3A99D43D09}"/>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5" name="Footer Placeholder 4">
            <a:extLst>
              <a:ext uri="{FF2B5EF4-FFF2-40B4-BE49-F238E27FC236}">
                <a16:creationId xmlns:a16="http://schemas.microsoft.com/office/drawing/2014/main" xmlns=""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3071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A70B00-53AE-4D3F-91BE-A8D789ED9864}"/>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5" name="Footer Placeholder 4">
            <a:extLst>
              <a:ext uri="{FF2B5EF4-FFF2-40B4-BE49-F238E27FC236}">
                <a16:creationId xmlns:a16="http://schemas.microsoft.com/office/drawing/2014/main" xmlns=""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41799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ACD4D0-5BE6-412D-B08B-5DFFD593513E}"/>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5" name="Footer Placeholder 4">
            <a:extLst>
              <a:ext uri="{FF2B5EF4-FFF2-40B4-BE49-F238E27FC236}">
                <a16:creationId xmlns:a16="http://schemas.microsoft.com/office/drawing/2014/main" xmlns=""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8461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C3EC35-E02F-41FF-9232-F90692A902FC}"/>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5" name="Footer Placeholder 4">
            <a:extLst>
              <a:ext uri="{FF2B5EF4-FFF2-40B4-BE49-F238E27FC236}">
                <a16:creationId xmlns:a16="http://schemas.microsoft.com/office/drawing/2014/main" xmlns=""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51123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06546A-957F-4C4D-9744-1177AD258E10}"/>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5" name="Footer Placeholder 4">
            <a:extLst>
              <a:ext uri="{FF2B5EF4-FFF2-40B4-BE49-F238E27FC236}">
                <a16:creationId xmlns:a16="http://schemas.microsoft.com/office/drawing/2014/main" xmlns=""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7955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F02C13-D3ED-4044-9716-F29D79A184C9}"/>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6" name="Footer Placeholder 5">
            <a:extLst>
              <a:ext uri="{FF2B5EF4-FFF2-40B4-BE49-F238E27FC236}">
                <a16:creationId xmlns:a16="http://schemas.microsoft.com/office/drawing/2014/main" xmlns=""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3340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11B5C7-1E37-478F-B4B0-C7202FFE41B9}"/>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8" name="Footer Placeholder 7">
            <a:extLst>
              <a:ext uri="{FF2B5EF4-FFF2-40B4-BE49-F238E27FC236}">
                <a16:creationId xmlns:a16="http://schemas.microsoft.com/office/drawing/2014/main" xmlns=""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48434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684C9D-23DA-42B0-9DD3-7592F72E8DC9}"/>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4" name="Footer Placeholder 3">
            <a:extLst>
              <a:ext uri="{FF2B5EF4-FFF2-40B4-BE49-F238E27FC236}">
                <a16:creationId xmlns:a16="http://schemas.microsoft.com/office/drawing/2014/main" xmlns=""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49510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2C1F24-E0A1-45A7-8EF5-92CD9799341C}"/>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3" name="Footer Placeholder 2">
            <a:extLst>
              <a:ext uri="{FF2B5EF4-FFF2-40B4-BE49-F238E27FC236}">
                <a16:creationId xmlns:a16="http://schemas.microsoft.com/office/drawing/2014/main" xmlns=""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0559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58D2EA-2191-4216-B64D-067BDFE12375}"/>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6" name="Footer Placeholder 5">
            <a:extLst>
              <a:ext uri="{FF2B5EF4-FFF2-40B4-BE49-F238E27FC236}">
                <a16:creationId xmlns:a16="http://schemas.microsoft.com/office/drawing/2014/main" xmlns=""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3152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C38EAB-AD63-415C-B263-BA1D8FBE3CB0}"/>
              </a:ext>
            </a:extLst>
          </p:cNvPr>
          <p:cNvSpPr>
            <a:spLocks noGrp="1"/>
          </p:cNvSpPr>
          <p:nvPr>
            <p:ph type="dt" sz="half" idx="10"/>
          </p:nvPr>
        </p:nvSpPr>
        <p:spPr/>
        <p:txBody>
          <a:bodyPr/>
          <a:lstStyle/>
          <a:p>
            <a:fld id="{2F3E8B1C-86EF-43CF-8304-249481088644}" type="datetimeFigureOut">
              <a:rPr lang="en-US" smtClean="0"/>
              <a:t>2/15/2021</a:t>
            </a:fld>
            <a:endParaRPr lang="en-US"/>
          </a:p>
        </p:txBody>
      </p:sp>
      <p:sp>
        <p:nvSpPr>
          <p:cNvPr id="6" name="Footer Placeholder 5">
            <a:extLst>
              <a:ext uri="{FF2B5EF4-FFF2-40B4-BE49-F238E27FC236}">
                <a16:creationId xmlns:a16="http://schemas.microsoft.com/office/drawing/2014/main" xmlns=""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3101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xmlns=""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2/15/2021</a:t>
            </a:fld>
            <a:endParaRPr lang="en-US"/>
          </a:p>
        </p:txBody>
      </p:sp>
      <p:sp>
        <p:nvSpPr>
          <p:cNvPr id="5" name="Footer Placeholder 4">
            <a:extLst>
              <a:ext uri="{FF2B5EF4-FFF2-40B4-BE49-F238E27FC236}">
                <a16:creationId xmlns:a16="http://schemas.microsoft.com/office/drawing/2014/main" xmlns=""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xmlns=""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a:p>
        </p:txBody>
      </p:sp>
      <p:cxnSp>
        <p:nvCxnSpPr>
          <p:cNvPr id="7" name="Straight Connector 6">
            <a:extLst>
              <a:ext uri="{FF2B5EF4-FFF2-40B4-BE49-F238E27FC236}">
                <a16:creationId xmlns:a16="http://schemas.microsoft.com/office/drawing/2014/main" xmlns=""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45724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17" r:id="rId6"/>
    <p:sldLayoutId id="2147483713" r:id="rId7"/>
    <p:sldLayoutId id="2147483714" r:id="rId8"/>
    <p:sldLayoutId id="2147483715" r:id="rId9"/>
    <p:sldLayoutId id="2147483716" r:id="rId10"/>
    <p:sldLayoutId id="2147483718"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Comic Sans MS" panose="030F0702030302020204" pitchFamily="66" charset="0"/>
              </a:rPr>
              <a:t>Term 4  Week 1</a:t>
            </a:r>
            <a:br>
              <a:rPr lang="en-GB" dirty="0" smtClean="0">
                <a:latin typeface="Comic Sans MS" panose="030F0702030302020204" pitchFamily="66" charset="0"/>
              </a:rPr>
            </a:br>
            <a:r>
              <a:rPr lang="en-GB" dirty="0" smtClean="0">
                <a:latin typeface="Comic Sans MS" panose="030F0702030302020204" pitchFamily="66" charset="0"/>
              </a:rPr>
              <a:t>History</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r>
              <a:rPr lang="en-GB" dirty="0" smtClean="0">
                <a:latin typeface="Comic Sans MS" panose="030F0702030302020204" pitchFamily="66" charset="0"/>
              </a:rPr>
              <a:t>L.I: To </a:t>
            </a:r>
            <a:r>
              <a:rPr lang="en-GB" dirty="0">
                <a:latin typeface="Comic Sans MS" panose="030F0702030302020204" pitchFamily="66" charset="0"/>
              </a:rPr>
              <a:t>find out about UK castles that were built by the </a:t>
            </a:r>
            <a:r>
              <a:rPr lang="en-GB" dirty="0" smtClean="0">
                <a:latin typeface="Comic Sans MS" panose="030F0702030302020204" pitchFamily="66" charset="0"/>
              </a:rPr>
              <a:t>Normans.</a:t>
            </a:r>
          </a:p>
          <a:p>
            <a:pPr lvl="0"/>
            <a:r>
              <a:rPr lang="en-GB" dirty="0" smtClean="0">
                <a:latin typeface="Comic Sans MS" panose="030F0702030302020204" pitchFamily="66" charset="0"/>
              </a:rPr>
              <a:t>SC: I can identify </a:t>
            </a:r>
            <a:r>
              <a:rPr lang="en-GB" dirty="0">
                <a:latin typeface="Comic Sans MS" panose="030F0702030302020204" pitchFamily="66" charset="0"/>
              </a:rPr>
              <a:t>and name ‘motte and bailey’ castles and ‘keep and bailey’ castles.</a:t>
            </a:r>
          </a:p>
          <a:p>
            <a:pPr lvl="0"/>
            <a:r>
              <a:rPr lang="en-GB" dirty="0" smtClean="0">
                <a:latin typeface="Comic Sans MS" panose="030F0702030302020204" pitchFamily="66" charset="0"/>
              </a:rPr>
              <a:t> I can find </a:t>
            </a:r>
            <a:r>
              <a:rPr lang="en-GB" dirty="0">
                <a:latin typeface="Comic Sans MS" panose="030F0702030302020204" pitchFamily="66" charset="0"/>
              </a:rPr>
              <a:t>similarities and differences between the castles.</a:t>
            </a:r>
          </a:p>
          <a:p>
            <a:pPr lvl="0"/>
            <a:r>
              <a:rPr lang="en-GB" dirty="0" smtClean="0">
                <a:latin typeface="Comic Sans MS" panose="030F0702030302020204" pitchFamily="66" charset="0"/>
              </a:rPr>
              <a:t> I can explain </a:t>
            </a:r>
            <a:r>
              <a:rPr lang="en-GB" dirty="0">
                <a:latin typeface="Comic Sans MS" panose="030F0702030302020204" pitchFamily="66" charset="0"/>
              </a:rPr>
              <a:t>why castles were important for the Norman </a:t>
            </a:r>
            <a:r>
              <a:rPr lang="en-GB" dirty="0" smtClean="0">
                <a:latin typeface="Comic Sans MS" panose="030F0702030302020204" pitchFamily="66" charset="0"/>
              </a:rPr>
              <a:t>invaders.</a:t>
            </a:r>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p>
        </p:txBody>
      </p:sp>
    </p:spTree>
    <p:extLst>
      <p:ext uri="{BB962C8B-B14F-4D97-AF65-F5344CB8AC3E}">
        <p14:creationId xmlns:p14="http://schemas.microsoft.com/office/powerpoint/2010/main" val="2253141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D6EBF149-F470-4563-B5C6-B322737FAFD6}"/>
              </a:ext>
            </a:extLst>
          </p:cNvPr>
          <p:cNvSpPr txBox="1"/>
          <p:nvPr/>
        </p:nvSpPr>
        <p:spPr>
          <a:xfrm>
            <a:off x="637815" y="927243"/>
            <a:ext cx="3587668" cy="350026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a:bodyPr>
          <a:lstStyle/>
          <a:p>
            <a:pPr>
              <a:lnSpc>
                <a:spcPct val="120000"/>
              </a:lnSpc>
              <a:spcAft>
                <a:spcPts val="600"/>
              </a:spcAft>
            </a:pPr>
            <a:r>
              <a:rPr lang="en-US" sz="2800" dirty="0">
                <a:latin typeface="Comic Sans MS"/>
              </a:rPr>
              <a:t>When most of the English rebelling had stopped, the Normans began building stone castles. They are called keep and bailey.</a:t>
            </a:r>
            <a:endParaRPr lang="en-US" dirty="0"/>
          </a:p>
        </p:txBody>
      </p:sp>
      <p:pic>
        <p:nvPicPr>
          <p:cNvPr id="4" name="Picture 3" descr="A castle with water in the background&#10;&#10;Description automatically generated">
            <a:extLst>
              <a:ext uri="{FF2B5EF4-FFF2-40B4-BE49-F238E27FC236}">
                <a16:creationId xmlns:a16="http://schemas.microsoft.com/office/drawing/2014/main" xmlns="" id="{C3A666A5-DC41-4ED1-BACE-8C904AC20963}"/>
              </a:ext>
            </a:extLst>
          </p:cNvPr>
          <p:cNvPicPr>
            <a:picLocks noChangeAspect="1"/>
          </p:cNvPicPr>
          <p:nvPr/>
        </p:nvPicPr>
        <p:blipFill rotWithShape="1">
          <a:blip r:embed="rId4"/>
          <a:srcRect l="7896" r="23991" b="1"/>
          <a:stretch/>
        </p:blipFill>
        <p:spPr>
          <a:xfrm>
            <a:off x="4934309" y="553008"/>
            <a:ext cx="6515100" cy="4112965"/>
          </a:xfrm>
          <a:prstGeom prst="rect">
            <a:avLst/>
          </a:prstGeom>
        </p:spPr>
      </p:pic>
      <p:sp>
        <p:nvSpPr>
          <p:cNvPr id="5" name="TextBox 4">
            <a:extLst>
              <a:ext uri="{FF2B5EF4-FFF2-40B4-BE49-F238E27FC236}">
                <a16:creationId xmlns:a16="http://schemas.microsoft.com/office/drawing/2014/main" xmlns="" id="{BF150B91-45FD-4FC8-94DE-57E65C09A960}"/>
              </a:ext>
            </a:extLst>
          </p:cNvPr>
          <p:cNvSpPr txBox="1"/>
          <p:nvPr/>
        </p:nvSpPr>
        <p:spPr>
          <a:xfrm>
            <a:off x="299414" y="4885840"/>
            <a:ext cx="11423167" cy="1528774"/>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3200" dirty="0">
                <a:latin typeface="Comic Sans MS"/>
              </a:rPr>
              <a:t>The keep is the stone castle. The bailey is where the soldiers lived. They would go into the castle if they were under attack.</a:t>
            </a:r>
          </a:p>
        </p:txBody>
      </p:sp>
      <p:pic>
        <p:nvPicPr>
          <p:cNvPr id="6" name="history l2 slide 9">
            <a:hlinkClick r:id="" action="ppaction://media"/>
            <a:extLst>
              <a:ext uri="{FF2B5EF4-FFF2-40B4-BE49-F238E27FC236}">
                <a16:creationId xmlns:a16="http://schemas.microsoft.com/office/drawing/2014/main" xmlns="" id="{2C557D08-13C1-4529-81BB-66C3F40A1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74913" y="3423309"/>
            <a:ext cx="730250" cy="730250"/>
          </a:xfrm>
          <a:prstGeom prst="rect">
            <a:avLst/>
          </a:prstGeom>
        </p:spPr>
      </p:pic>
    </p:spTree>
    <p:extLst>
      <p:ext uri="{BB962C8B-B14F-4D97-AF65-F5344CB8AC3E}">
        <p14:creationId xmlns:p14="http://schemas.microsoft.com/office/powerpoint/2010/main" val="217481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astle with water in the background&#10;&#10;Description automatically generated">
            <a:extLst>
              <a:ext uri="{FF2B5EF4-FFF2-40B4-BE49-F238E27FC236}">
                <a16:creationId xmlns:a16="http://schemas.microsoft.com/office/drawing/2014/main" xmlns="" id="{38FDC6F5-B93A-478C-867C-CB9B36969054}"/>
              </a:ext>
            </a:extLst>
          </p:cNvPr>
          <p:cNvPicPr>
            <a:picLocks noChangeAspect="1"/>
          </p:cNvPicPr>
          <p:nvPr/>
        </p:nvPicPr>
        <p:blipFill rotWithShape="1">
          <a:blip r:embed="rId4"/>
          <a:srcRect t="11665" r="2" b="11667"/>
          <a:stretch/>
        </p:blipFill>
        <p:spPr>
          <a:xfrm>
            <a:off x="800100" y="712916"/>
            <a:ext cx="10591800" cy="3491895"/>
          </a:xfrm>
          <a:prstGeom prst="rect">
            <a:avLst/>
          </a:prstGeom>
        </p:spPr>
      </p:pic>
      <p:cxnSp>
        <p:nvCxnSpPr>
          <p:cNvPr id="15" name="Straight Connector 14">
            <a:extLst>
              <a:ext uri="{FF2B5EF4-FFF2-40B4-BE49-F238E27FC236}">
                <a16:creationId xmlns:a16="http://schemas.microsoft.com/office/drawing/2014/main" xmlns=""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7C14BE14-C5AB-4D43-854A-923FEC23B402}"/>
              </a:ext>
            </a:extLst>
          </p:cNvPr>
          <p:cNvSpPr txBox="1"/>
          <p:nvPr/>
        </p:nvSpPr>
        <p:spPr>
          <a:xfrm>
            <a:off x="1187570" y="4681268"/>
            <a:ext cx="1021942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latin typeface="Comic Sans MS"/>
              </a:rPr>
              <a:t>These stone castles took much longer to build than the wooden castles. The walls were five metres thick!</a:t>
            </a:r>
            <a:endParaRPr lang="en-US" dirty="0"/>
          </a:p>
        </p:txBody>
      </p:sp>
      <p:pic>
        <p:nvPicPr>
          <p:cNvPr id="6" name="history l2 slide10">
            <a:hlinkClick r:id="" action="ppaction://media"/>
            <a:extLst>
              <a:ext uri="{FF2B5EF4-FFF2-40B4-BE49-F238E27FC236}">
                <a16:creationId xmlns:a16="http://schemas.microsoft.com/office/drawing/2014/main" xmlns="" id="{0C6C67C2-B8BD-4BFC-A96B-48159D58BA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0384" y="979158"/>
            <a:ext cx="730250" cy="730250"/>
          </a:xfrm>
          <a:prstGeom prst="rect">
            <a:avLst/>
          </a:prstGeom>
        </p:spPr>
      </p:pic>
    </p:spTree>
    <p:extLst>
      <p:ext uri="{BB962C8B-B14F-4D97-AF65-F5344CB8AC3E}">
        <p14:creationId xmlns:p14="http://schemas.microsoft.com/office/powerpoint/2010/main" val="195886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large brick building with a tower in the background&#10;&#10;Description automatically generated">
            <a:extLst>
              <a:ext uri="{FF2B5EF4-FFF2-40B4-BE49-F238E27FC236}">
                <a16:creationId xmlns:a16="http://schemas.microsoft.com/office/drawing/2014/main" xmlns="" id="{8B6FBFAF-FD40-4637-A84A-71EEA6311CA7}"/>
              </a:ext>
            </a:extLst>
          </p:cNvPr>
          <p:cNvPicPr>
            <a:picLocks noChangeAspect="1"/>
          </p:cNvPicPr>
          <p:nvPr/>
        </p:nvPicPr>
        <p:blipFill>
          <a:blip r:embed="rId4"/>
          <a:stretch>
            <a:fillRect/>
          </a:stretch>
        </p:blipFill>
        <p:spPr>
          <a:xfrm>
            <a:off x="5117082" y="2452059"/>
            <a:ext cx="2647950" cy="1752600"/>
          </a:xfrm>
          <a:prstGeom prst="rect">
            <a:avLst/>
          </a:prstGeom>
        </p:spPr>
      </p:pic>
      <p:pic>
        <p:nvPicPr>
          <p:cNvPr id="3" name="Picture 3" descr="A castle on the side of a building&#10;&#10;Description automatically generated">
            <a:extLst>
              <a:ext uri="{FF2B5EF4-FFF2-40B4-BE49-F238E27FC236}">
                <a16:creationId xmlns:a16="http://schemas.microsoft.com/office/drawing/2014/main" xmlns="" id="{F5A23874-38C9-47F8-86CF-1CE69F1D439E}"/>
              </a:ext>
            </a:extLst>
          </p:cNvPr>
          <p:cNvPicPr>
            <a:picLocks noChangeAspect="1"/>
          </p:cNvPicPr>
          <p:nvPr/>
        </p:nvPicPr>
        <p:blipFill>
          <a:blip r:embed="rId5"/>
          <a:stretch>
            <a:fillRect/>
          </a:stretch>
        </p:blipFill>
        <p:spPr>
          <a:xfrm>
            <a:off x="8269588" y="1857735"/>
            <a:ext cx="2352675" cy="1733550"/>
          </a:xfrm>
          <a:prstGeom prst="rect">
            <a:avLst/>
          </a:prstGeom>
        </p:spPr>
      </p:pic>
      <p:pic>
        <p:nvPicPr>
          <p:cNvPr id="4" name="Picture 4" descr="A castle on top of a grass covered field&#10;&#10;Description automatically generated">
            <a:extLst>
              <a:ext uri="{FF2B5EF4-FFF2-40B4-BE49-F238E27FC236}">
                <a16:creationId xmlns:a16="http://schemas.microsoft.com/office/drawing/2014/main" xmlns="" id="{89303D34-BFA1-468E-9F55-ABCBD8E80D02}"/>
              </a:ext>
            </a:extLst>
          </p:cNvPr>
          <p:cNvPicPr>
            <a:picLocks noChangeAspect="1"/>
          </p:cNvPicPr>
          <p:nvPr/>
        </p:nvPicPr>
        <p:blipFill>
          <a:blip r:embed="rId6"/>
          <a:stretch>
            <a:fillRect/>
          </a:stretch>
        </p:blipFill>
        <p:spPr>
          <a:xfrm>
            <a:off x="2078966" y="2088415"/>
            <a:ext cx="2743200" cy="1502229"/>
          </a:xfrm>
          <a:prstGeom prst="rect">
            <a:avLst/>
          </a:prstGeom>
        </p:spPr>
      </p:pic>
      <p:pic>
        <p:nvPicPr>
          <p:cNvPr id="5" name="Picture 5" descr="A castle with water in front of a building&#10;&#10;Description automatically generated">
            <a:extLst>
              <a:ext uri="{FF2B5EF4-FFF2-40B4-BE49-F238E27FC236}">
                <a16:creationId xmlns:a16="http://schemas.microsoft.com/office/drawing/2014/main" xmlns="" id="{A6F8F969-5555-49EE-87F2-2FA5F4DC40B5}"/>
              </a:ext>
            </a:extLst>
          </p:cNvPr>
          <p:cNvPicPr>
            <a:picLocks noChangeAspect="1"/>
          </p:cNvPicPr>
          <p:nvPr/>
        </p:nvPicPr>
        <p:blipFill>
          <a:blip r:embed="rId7"/>
          <a:stretch>
            <a:fillRect/>
          </a:stretch>
        </p:blipFill>
        <p:spPr>
          <a:xfrm>
            <a:off x="8264736" y="3884942"/>
            <a:ext cx="2333625" cy="1733550"/>
          </a:xfrm>
          <a:prstGeom prst="rect">
            <a:avLst/>
          </a:prstGeom>
        </p:spPr>
      </p:pic>
      <p:pic>
        <p:nvPicPr>
          <p:cNvPr id="6" name="Picture 6" descr="A view of a city&#10;&#10;Description automatically generated">
            <a:extLst>
              <a:ext uri="{FF2B5EF4-FFF2-40B4-BE49-F238E27FC236}">
                <a16:creationId xmlns:a16="http://schemas.microsoft.com/office/drawing/2014/main" xmlns="" id="{6387C8FC-95C4-4973-8131-58F0A2891041}"/>
              </a:ext>
            </a:extLst>
          </p:cNvPr>
          <p:cNvPicPr>
            <a:picLocks noChangeAspect="1"/>
          </p:cNvPicPr>
          <p:nvPr/>
        </p:nvPicPr>
        <p:blipFill>
          <a:blip r:embed="rId8"/>
          <a:stretch>
            <a:fillRect/>
          </a:stretch>
        </p:blipFill>
        <p:spPr>
          <a:xfrm>
            <a:off x="3948023" y="4319771"/>
            <a:ext cx="3965275" cy="1539631"/>
          </a:xfrm>
          <a:prstGeom prst="rect">
            <a:avLst/>
          </a:prstGeom>
        </p:spPr>
      </p:pic>
      <p:pic>
        <p:nvPicPr>
          <p:cNvPr id="7" name="Picture 7" descr="A castle on top of a stone building&#10;&#10;Description automatically generated">
            <a:extLst>
              <a:ext uri="{FF2B5EF4-FFF2-40B4-BE49-F238E27FC236}">
                <a16:creationId xmlns:a16="http://schemas.microsoft.com/office/drawing/2014/main" xmlns="" id="{E172ACA6-4924-4D40-9A2E-0B14FDD3F3AB}"/>
              </a:ext>
            </a:extLst>
          </p:cNvPr>
          <p:cNvPicPr>
            <a:picLocks noChangeAspect="1"/>
          </p:cNvPicPr>
          <p:nvPr/>
        </p:nvPicPr>
        <p:blipFill>
          <a:blip r:embed="rId9"/>
          <a:stretch>
            <a:fillRect/>
          </a:stretch>
        </p:blipFill>
        <p:spPr>
          <a:xfrm>
            <a:off x="1320561" y="3889794"/>
            <a:ext cx="2362200" cy="1752600"/>
          </a:xfrm>
          <a:prstGeom prst="rect">
            <a:avLst/>
          </a:prstGeom>
        </p:spPr>
      </p:pic>
      <p:sp>
        <p:nvSpPr>
          <p:cNvPr id="9" name="TextBox 8">
            <a:extLst>
              <a:ext uri="{FF2B5EF4-FFF2-40B4-BE49-F238E27FC236}">
                <a16:creationId xmlns:a16="http://schemas.microsoft.com/office/drawing/2014/main" xmlns="" id="{DC36DEDE-7E70-4116-854A-267B8F941ADF}"/>
              </a:ext>
            </a:extLst>
          </p:cNvPr>
          <p:cNvSpPr txBox="1"/>
          <p:nvPr/>
        </p:nvSpPr>
        <p:spPr>
          <a:xfrm>
            <a:off x="1316966" y="785004"/>
            <a:ext cx="96299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omic Sans MS"/>
              </a:rPr>
              <a:t>Do you recognise any of these castles? They were all built by the Normans, but have been changed and had sections added to them by several people since then. </a:t>
            </a:r>
          </a:p>
        </p:txBody>
      </p:sp>
      <p:pic>
        <p:nvPicPr>
          <p:cNvPr id="8" name="history l2 slide11">
            <a:hlinkClick r:id="" action="ppaction://media"/>
            <a:extLst>
              <a:ext uri="{FF2B5EF4-FFF2-40B4-BE49-F238E27FC236}">
                <a16:creationId xmlns:a16="http://schemas.microsoft.com/office/drawing/2014/main" xmlns="" id="{65BB50F5-9274-4852-83EA-D34EB3537B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18422" y="1597384"/>
            <a:ext cx="730250" cy="730250"/>
          </a:xfrm>
          <a:prstGeom prst="rect">
            <a:avLst/>
          </a:prstGeom>
        </p:spPr>
      </p:pic>
    </p:spTree>
    <p:extLst>
      <p:ext uri="{BB962C8B-B14F-4D97-AF65-F5344CB8AC3E}">
        <p14:creationId xmlns:p14="http://schemas.microsoft.com/office/powerpoint/2010/main" val="27813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660BCAB7-9F33-417A-96AF-EA80D2946659}"/>
              </a:ext>
            </a:extLst>
          </p:cNvPr>
          <p:cNvSpPr txBox="1"/>
          <p:nvPr/>
        </p:nvSpPr>
        <p:spPr>
          <a:xfrm>
            <a:off x="494042" y="806765"/>
            <a:ext cx="4381848" cy="338662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3600" dirty="0">
                <a:latin typeface="Comic Sans MS"/>
              </a:rPr>
              <a:t>This is Colchester Castle. It is in England. The Normans started to build it in 1069. It was built on the foundations of a Roman temple.</a:t>
            </a:r>
            <a:endParaRPr lang="en-US" dirty="0"/>
          </a:p>
        </p:txBody>
      </p:sp>
      <p:pic>
        <p:nvPicPr>
          <p:cNvPr id="2" name="Picture 2">
            <a:extLst>
              <a:ext uri="{FF2B5EF4-FFF2-40B4-BE49-F238E27FC236}">
                <a16:creationId xmlns:a16="http://schemas.microsoft.com/office/drawing/2014/main" xmlns="" id="{EF0A76AD-68A0-4848-8167-3234F906CF59}"/>
              </a:ext>
            </a:extLst>
          </p:cNvPr>
          <p:cNvPicPr>
            <a:picLocks noChangeAspect="1"/>
          </p:cNvPicPr>
          <p:nvPr/>
        </p:nvPicPr>
        <p:blipFill rotWithShape="1">
          <a:blip r:embed="rId4"/>
          <a:srcRect l="10945" r="8804" b="-1"/>
          <a:stretch/>
        </p:blipFill>
        <p:spPr>
          <a:xfrm>
            <a:off x="4876800" y="735286"/>
            <a:ext cx="6515100" cy="5398813"/>
          </a:xfrm>
          <a:prstGeom prst="rect">
            <a:avLst/>
          </a:prstGeom>
        </p:spPr>
      </p:pic>
      <p:pic>
        <p:nvPicPr>
          <p:cNvPr id="4" name="history l2 slide12">
            <a:hlinkClick r:id="" action="ppaction://media"/>
            <a:extLst>
              <a:ext uri="{FF2B5EF4-FFF2-40B4-BE49-F238E27FC236}">
                <a16:creationId xmlns:a16="http://schemas.microsoft.com/office/drawing/2014/main" xmlns="" id="{AB30928C-365F-4366-A758-7CF70DFD04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7668" y="1022290"/>
            <a:ext cx="730250" cy="730250"/>
          </a:xfrm>
          <a:prstGeom prst="rect">
            <a:avLst/>
          </a:prstGeom>
        </p:spPr>
      </p:pic>
    </p:spTree>
    <p:extLst>
      <p:ext uri="{BB962C8B-B14F-4D97-AF65-F5344CB8AC3E}">
        <p14:creationId xmlns:p14="http://schemas.microsoft.com/office/powerpoint/2010/main" val="39245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660EB578-C970-4186-B93C-45851BBC6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astle on top of a stone building&#10;&#10;Description automatically generated">
            <a:extLst>
              <a:ext uri="{FF2B5EF4-FFF2-40B4-BE49-F238E27FC236}">
                <a16:creationId xmlns:a16="http://schemas.microsoft.com/office/drawing/2014/main" xmlns="" id="{215A48A1-9107-482E-AF91-BFD0B4F9200B}"/>
              </a:ext>
            </a:extLst>
          </p:cNvPr>
          <p:cNvPicPr>
            <a:picLocks noChangeAspect="1"/>
          </p:cNvPicPr>
          <p:nvPr/>
        </p:nvPicPr>
        <p:blipFill rotWithShape="1">
          <a:blip r:embed="rId4"/>
          <a:srcRect l="2285" r="10384" b="-4"/>
          <a:stretch/>
        </p:blipFill>
        <p:spPr>
          <a:xfrm>
            <a:off x="20" y="2"/>
            <a:ext cx="4046541" cy="3428998"/>
          </a:xfrm>
          <a:prstGeom prst="rect">
            <a:avLst/>
          </a:prstGeom>
        </p:spPr>
      </p:pic>
      <p:cxnSp>
        <p:nvCxnSpPr>
          <p:cNvPr id="15" name="Straight Connector 14">
            <a:extLst>
              <a:ext uri="{FF2B5EF4-FFF2-40B4-BE49-F238E27FC236}">
                <a16:creationId xmlns:a16="http://schemas.microsoft.com/office/drawing/2014/main" xmlns="" id="{D57D541F-8B1D-4D6A-969A-B9D7473AD98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768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stone castle next to a body of water&#10;&#10;Description automatically generated">
            <a:extLst>
              <a:ext uri="{FF2B5EF4-FFF2-40B4-BE49-F238E27FC236}">
                <a16:creationId xmlns:a16="http://schemas.microsoft.com/office/drawing/2014/main" xmlns="" id="{6A7EF155-D210-46CA-8EC0-98C6733184FC}"/>
              </a:ext>
            </a:extLst>
          </p:cNvPr>
          <p:cNvPicPr>
            <a:picLocks noChangeAspect="1"/>
          </p:cNvPicPr>
          <p:nvPr/>
        </p:nvPicPr>
        <p:blipFill rotWithShape="1">
          <a:blip r:embed="rId5"/>
          <a:srcRect l="29863" r="33554" b="-1"/>
          <a:stretch/>
        </p:blipFill>
        <p:spPr>
          <a:xfrm>
            <a:off x="20" y="3429000"/>
            <a:ext cx="4046541" cy="3428998"/>
          </a:xfrm>
          <a:prstGeom prst="rect">
            <a:avLst/>
          </a:prstGeom>
        </p:spPr>
      </p:pic>
      <p:sp>
        <p:nvSpPr>
          <p:cNvPr id="4" name="TextBox 3">
            <a:extLst>
              <a:ext uri="{FF2B5EF4-FFF2-40B4-BE49-F238E27FC236}">
                <a16:creationId xmlns:a16="http://schemas.microsoft.com/office/drawing/2014/main" xmlns="" id="{94A55ABA-4B97-42D8-B446-D670CDE3AD61}"/>
              </a:ext>
            </a:extLst>
          </p:cNvPr>
          <p:cNvSpPr txBox="1"/>
          <p:nvPr/>
        </p:nvSpPr>
        <p:spPr>
          <a:xfrm>
            <a:off x="4782812" y="1011267"/>
            <a:ext cx="6714698" cy="445888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0000"/>
              </a:lnSpc>
              <a:spcAft>
                <a:spcPts val="600"/>
              </a:spcAft>
            </a:pPr>
            <a:r>
              <a:rPr lang="en-US" sz="4400" dirty="0">
                <a:latin typeface="Comic Sans MS"/>
              </a:rPr>
              <a:t>This is </a:t>
            </a:r>
            <a:r>
              <a:rPr lang="en-US" sz="4400" dirty="0" err="1">
                <a:latin typeface="Comic Sans MS"/>
              </a:rPr>
              <a:t>Chepstow</a:t>
            </a:r>
            <a:r>
              <a:rPr lang="en-US" sz="4400" dirty="0">
                <a:latin typeface="Comic Sans MS"/>
              </a:rPr>
              <a:t> Castle. It is in </a:t>
            </a:r>
            <a:r>
              <a:rPr lang="en-US" sz="4400" dirty="0" err="1">
                <a:latin typeface="Comic Sans MS"/>
              </a:rPr>
              <a:t>Monmouthshire</a:t>
            </a:r>
            <a:r>
              <a:rPr lang="en-US" sz="4400" dirty="0">
                <a:latin typeface="Comic Sans MS"/>
              </a:rPr>
              <a:t>, Wales. The Normans started to build it in 1067. The castle is now in ruins.</a:t>
            </a:r>
            <a:endParaRPr lang="en-US" sz="4400" dirty="0"/>
          </a:p>
        </p:txBody>
      </p:sp>
      <p:cxnSp>
        <p:nvCxnSpPr>
          <p:cNvPr id="17" name="Straight Connector 16">
            <a:extLst>
              <a:ext uri="{FF2B5EF4-FFF2-40B4-BE49-F238E27FC236}">
                <a16:creationId xmlns:a16="http://schemas.microsoft.com/office/drawing/2014/main" xmlns="" id="{E6523A9E-CB4E-4FB6-AF68-C947B508644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76800" y="6134100"/>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history l2 slide13">
            <a:hlinkClick r:id="" action="ppaction://media"/>
            <a:extLst>
              <a:ext uri="{FF2B5EF4-FFF2-40B4-BE49-F238E27FC236}">
                <a16:creationId xmlns:a16="http://schemas.microsoft.com/office/drawing/2014/main" xmlns="" id="{9C969A04-EBF7-44B1-B4A0-81E63C601E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6800" y="5220479"/>
            <a:ext cx="730250" cy="730250"/>
          </a:xfrm>
          <a:prstGeom prst="rect">
            <a:avLst/>
          </a:prstGeom>
        </p:spPr>
      </p:pic>
    </p:spTree>
    <p:extLst>
      <p:ext uri="{BB962C8B-B14F-4D97-AF65-F5344CB8AC3E}">
        <p14:creationId xmlns:p14="http://schemas.microsoft.com/office/powerpoint/2010/main" val="421592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9">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1">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Rectangle 13">
            <a:extLst>
              <a:ext uri="{FF2B5EF4-FFF2-40B4-BE49-F238E27FC236}">
                <a16:creationId xmlns:a16="http://schemas.microsoft.com/office/drawing/2014/main" xmlns="" id="{578EB459-3385-4BF6-A9E1-154CBA2510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5">
            <a:extLst>
              <a:ext uri="{FF2B5EF4-FFF2-40B4-BE49-F238E27FC236}">
                <a16:creationId xmlns:a16="http://schemas.microsoft.com/office/drawing/2014/main" xmlns="" id="{1DC20223-0542-4FF7-8F2F-136889161E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2E99E532-74AD-4566-87AD-1B3B8AD4E267}"/>
              </a:ext>
            </a:extLst>
          </p:cNvPr>
          <p:cNvSpPr txBox="1"/>
          <p:nvPr/>
        </p:nvSpPr>
        <p:spPr>
          <a:xfrm>
            <a:off x="585071" y="971062"/>
            <a:ext cx="4397554" cy="341331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4000">
                <a:latin typeface="Comic Sans MS"/>
              </a:rPr>
              <a:t>This is Windsor Castle. It is in England. The Normans started to build it around 1070. It is still a royal residence.</a:t>
            </a:r>
            <a:endParaRPr lang="en-US" sz="4000"/>
          </a:p>
        </p:txBody>
      </p:sp>
      <p:pic>
        <p:nvPicPr>
          <p:cNvPr id="2" name="Picture 2" descr="A large building&#10;&#10;Description automatically generated">
            <a:extLst>
              <a:ext uri="{FF2B5EF4-FFF2-40B4-BE49-F238E27FC236}">
                <a16:creationId xmlns:a16="http://schemas.microsoft.com/office/drawing/2014/main" xmlns="" id="{6B17F088-B863-4992-83DC-9A73A480B688}"/>
              </a:ext>
            </a:extLst>
          </p:cNvPr>
          <p:cNvPicPr>
            <a:picLocks noChangeAspect="1"/>
          </p:cNvPicPr>
          <p:nvPr/>
        </p:nvPicPr>
        <p:blipFill>
          <a:blip r:embed="rId4"/>
          <a:stretch>
            <a:fillRect/>
          </a:stretch>
        </p:blipFill>
        <p:spPr>
          <a:xfrm>
            <a:off x="5987434" y="680768"/>
            <a:ext cx="3002846" cy="2947106"/>
          </a:xfrm>
          <a:prstGeom prst="rect">
            <a:avLst/>
          </a:prstGeom>
        </p:spPr>
      </p:pic>
      <p:pic>
        <p:nvPicPr>
          <p:cNvPr id="3" name="Picture 3" descr="A castle on top of a building&#10;&#10;Description automatically generated">
            <a:extLst>
              <a:ext uri="{FF2B5EF4-FFF2-40B4-BE49-F238E27FC236}">
                <a16:creationId xmlns:a16="http://schemas.microsoft.com/office/drawing/2014/main" xmlns="" id="{F06D24CB-9B84-40FF-AD5D-4659BE79AEB6}"/>
              </a:ext>
            </a:extLst>
          </p:cNvPr>
          <p:cNvPicPr>
            <a:picLocks noChangeAspect="1"/>
          </p:cNvPicPr>
          <p:nvPr/>
        </p:nvPicPr>
        <p:blipFill>
          <a:blip r:embed="rId5"/>
          <a:stretch>
            <a:fillRect/>
          </a:stretch>
        </p:blipFill>
        <p:spPr>
          <a:xfrm>
            <a:off x="9120867" y="652012"/>
            <a:ext cx="2654068" cy="3017152"/>
          </a:xfrm>
          <a:prstGeom prst="rect">
            <a:avLst/>
          </a:prstGeom>
        </p:spPr>
      </p:pic>
      <p:pic>
        <p:nvPicPr>
          <p:cNvPr id="4" name="Picture 4" descr="A view of a city&#10;&#10;Description automatically generated">
            <a:extLst>
              <a:ext uri="{FF2B5EF4-FFF2-40B4-BE49-F238E27FC236}">
                <a16:creationId xmlns:a16="http://schemas.microsoft.com/office/drawing/2014/main" xmlns="" id="{65364B48-25C1-4FBE-A7E9-3E48AC10C8C2}"/>
              </a:ext>
            </a:extLst>
          </p:cNvPr>
          <p:cNvPicPr>
            <a:picLocks noChangeAspect="1"/>
          </p:cNvPicPr>
          <p:nvPr/>
        </p:nvPicPr>
        <p:blipFill>
          <a:blip r:embed="rId6"/>
          <a:stretch>
            <a:fillRect/>
          </a:stretch>
        </p:blipFill>
        <p:spPr>
          <a:xfrm>
            <a:off x="5456207" y="3745302"/>
            <a:ext cx="6367014" cy="2458775"/>
          </a:xfrm>
          <a:prstGeom prst="rect">
            <a:avLst/>
          </a:prstGeom>
        </p:spPr>
      </p:pic>
      <p:pic>
        <p:nvPicPr>
          <p:cNvPr id="6" name="history lesson 2 slide 14">
            <a:hlinkClick r:id="" action="ppaction://media"/>
            <a:extLst>
              <a:ext uri="{FF2B5EF4-FFF2-40B4-BE49-F238E27FC236}">
                <a16:creationId xmlns:a16="http://schemas.microsoft.com/office/drawing/2014/main" xmlns="" id="{0E44DF54-F023-4CD1-B316-86E8BF7CC2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23818" y="2014328"/>
            <a:ext cx="730250" cy="730250"/>
          </a:xfrm>
          <a:prstGeom prst="rect">
            <a:avLst/>
          </a:prstGeom>
        </p:spPr>
      </p:pic>
    </p:spTree>
    <p:extLst>
      <p:ext uri="{BB962C8B-B14F-4D97-AF65-F5344CB8AC3E}">
        <p14:creationId xmlns:p14="http://schemas.microsoft.com/office/powerpoint/2010/main" val="27589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5FEC7A34-539B-4949-BC75-F49D5FFC93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castle on top of a building&#10;&#10;Description automatically generated">
            <a:extLst>
              <a:ext uri="{FF2B5EF4-FFF2-40B4-BE49-F238E27FC236}">
                <a16:creationId xmlns:a16="http://schemas.microsoft.com/office/drawing/2014/main" xmlns="" id="{769D0038-10F0-4C48-91CF-24EA69DEC529}"/>
              </a:ext>
            </a:extLst>
          </p:cNvPr>
          <p:cNvPicPr>
            <a:picLocks noChangeAspect="1"/>
          </p:cNvPicPr>
          <p:nvPr/>
        </p:nvPicPr>
        <p:blipFill rotWithShape="1">
          <a:blip r:embed="rId4"/>
          <a:srcRect t="20309" r="2" b="8560"/>
          <a:stretch/>
        </p:blipFill>
        <p:spPr>
          <a:xfrm>
            <a:off x="800101" y="723900"/>
            <a:ext cx="4076700" cy="2573610"/>
          </a:xfrm>
          <a:prstGeom prst="rect">
            <a:avLst/>
          </a:prstGeom>
        </p:spPr>
      </p:pic>
      <p:cxnSp>
        <p:nvCxnSpPr>
          <p:cNvPr id="15" name="Straight Connector 14">
            <a:extLst>
              <a:ext uri="{FF2B5EF4-FFF2-40B4-BE49-F238E27FC236}">
                <a16:creationId xmlns:a16="http://schemas.microsoft.com/office/drawing/2014/main" xmlns="" id="{CA4B2C18-146D-48F9-BB98-D4E4D70A5A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15000" y="760826"/>
            <a:ext cx="56808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A boat sitting on top of a building&#10;&#10;Description automatically generated">
            <a:extLst>
              <a:ext uri="{FF2B5EF4-FFF2-40B4-BE49-F238E27FC236}">
                <a16:creationId xmlns:a16="http://schemas.microsoft.com/office/drawing/2014/main" xmlns="" id="{A06F10DD-999C-4D7C-9E4A-BFE9430B6CD6}"/>
              </a:ext>
            </a:extLst>
          </p:cNvPr>
          <p:cNvPicPr>
            <a:picLocks noChangeAspect="1"/>
          </p:cNvPicPr>
          <p:nvPr/>
        </p:nvPicPr>
        <p:blipFill rotWithShape="1">
          <a:blip r:embed="rId5"/>
          <a:srcRect r="2181" b="-5"/>
          <a:stretch/>
        </p:blipFill>
        <p:spPr>
          <a:xfrm>
            <a:off x="800101" y="3560491"/>
            <a:ext cx="4076700" cy="2573610"/>
          </a:xfrm>
          <a:prstGeom prst="rect">
            <a:avLst/>
          </a:prstGeom>
        </p:spPr>
      </p:pic>
      <p:sp>
        <p:nvSpPr>
          <p:cNvPr id="4" name="TextBox 3">
            <a:extLst>
              <a:ext uri="{FF2B5EF4-FFF2-40B4-BE49-F238E27FC236}">
                <a16:creationId xmlns:a16="http://schemas.microsoft.com/office/drawing/2014/main" xmlns="" id="{54FD87CC-F96A-4875-9AB8-AA89BB7E4D45}"/>
              </a:ext>
            </a:extLst>
          </p:cNvPr>
          <p:cNvSpPr txBox="1"/>
          <p:nvPr/>
        </p:nvSpPr>
        <p:spPr>
          <a:xfrm>
            <a:off x="5544897" y="953757"/>
            <a:ext cx="6018662" cy="355310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a:lnSpc>
                <a:spcPct val="120000"/>
              </a:lnSpc>
              <a:spcAft>
                <a:spcPts val="600"/>
              </a:spcAft>
            </a:pPr>
            <a:r>
              <a:rPr lang="en-US" sz="3600">
                <a:latin typeface="Comic Sans MS"/>
              </a:rPr>
              <a:t>This castle is the Tower of London. It is in England. The Normans started building it in 1078.</a:t>
            </a:r>
            <a:endParaRPr lang="en-US"/>
          </a:p>
        </p:txBody>
      </p:sp>
      <p:cxnSp>
        <p:nvCxnSpPr>
          <p:cNvPr id="17" name="Straight Connector 16">
            <a:extLst>
              <a:ext uri="{FF2B5EF4-FFF2-40B4-BE49-F238E27FC236}">
                <a16:creationId xmlns:a16="http://schemas.microsoft.com/office/drawing/2014/main" xmlns="" id="{E51784B1-4DE1-43A3-95B9-A0EB6529F0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15000" y="61568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50A1419B-78C0-4B33-8C93-AF47BF4F0163}"/>
              </a:ext>
            </a:extLst>
          </p:cNvPr>
          <p:cNvSpPr txBox="1"/>
          <p:nvPr/>
        </p:nvSpPr>
        <p:spPr>
          <a:xfrm>
            <a:off x="6409792" y="3908179"/>
            <a:ext cx="4723318" cy="1888208"/>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2800">
                <a:latin typeface="Comic Sans MS"/>
              </a:rPr>
              <a:t>The official name of this building is Her Majesty's Royal Palace and Fortress, The Tower of London.</a:t>
            </a:r>
          </a:p>
        </p:txBody>
      </p:sp>
      <p:pic>
        <p:nvPicPr>
          <p:cNvPr id="6" name="history l2 slide 15">
            <a:hlinkClick r:id="" action="ppaction://media"/>
            <a:extLst>
              <a:ext uri="{FF2B5EF4-FFF2-40B4-BE49-F238E27FC236}">
                <a16:creationId xmlns:a16="http://schemas.microsoft.com/office/drawing/2014/main" xmlns="" id="{6622FED7-04D6-4E44-853E-01413388D1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42686" y="3063875"/>
            <a:ext cx="730250" cy="730250"/>
          </a:xfrm>
          <a:prstGeom prst="rect">
            <a:avLst/>
          </a:prstGeom>
        </p:spPr>
      </p:pic>
    </p:spTree>
    <p:extLst>
      <p:ext uri="{BB962C8B-B14F-4D97-AF65-F5344CB8AC3E}">
        <p14:creationId xmlns:p14="http://schemas.microsoft.com/office/powerpoint/2010/main" val="90611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C5D4DBBD-51D2-4B14-AE6E-17E5B5E11F8D}"/>
              </a:ext>
            </a:extLst>
          </p:cNvPr>
          <p:cNvSpPr txBox="1"/>
          <p:nvPr/>
        </p:nvSpPr>
        <p:spPr>
          <a:xfrm>
            <a:off x="795967" y="927243"/>
            <a:ext cx="3587668" cy="350026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3600">
                <a:latin typeface="Comic Sans MS"/>
              </a:rPr>
              <a:t>This is Rochester Castle. It is in Kent, England. The Normans started to build it in about 1087. </a:t>
            </a:r>
            <a:endParaRPr lang="en-US"/>
          </a:p>
        </p:txBody>
      </p:sp>
      <p:pic>
        <p:nvPicPr>
          <p:cNvPr id="2" name="Picture 2" descr="A stone castle with a clock tower&#10;&#10;Description automatically generated">
            <a:extLst>
              <a:ext uri="{FF2B5EF4-FFF2-40B4-BE49-F238E27FC236}">
                <a16:creationId xmlns:a16="http://schemas.microsoft.com/office/drawing/2014/main" xmlns="" id="{93B98AD3-FFA8-4CA8-85D3-E1AE1529F986}"/>
              </a:ext>
            </a:extLst>
          </p:cNvPr>
          <p:cNvPicPr>
            <a:picLocks noChangeAspect="1"/>
          </p:cNvPicPr>
          <p:nvPr/>
        </p:nvPicPr>
        <p:blipFill>
          <a:blip r:embed="rId4"/>
          <a:stretch>
            <a:fillRect/>
          </a:stretch>
        </p:blipFill>
        <p:spPr>
          <a:xfrm>
            <a:off x="4876800" y="977694"/>
            <a:ext cx="6515100" cy="4902612"/>
          </a:xfrm>
          <a:prstGeom prst="rect">
            <a:avLst/>
          </a:prstGeom>
        </p:spPr>
      </p:pic>
      <p:pic>
        <p:nvPicPr>
          <p:cNvPr id="4" name="history l2 slide 16">
            <a:hlinkClick r:id="" action="ppaction://media"/>
            <a:extLst>
              <a:ext uri="{FF2B5EF4-FFF2-40B4-BE49-F238E27FC236}">
                <a16:creationId xmlns:a16="http://schemas.microsoft.com/office/drawing/2014/main" xmlns="" id="{B7396317-EF98-4647-8F64-EE07130071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45517" y="1065422"/>
            <a:ext cx="730250" cy="730250"/>
          </a:xfrm>
          <a:prstGeom prst="rect">
            <a:avLst/>
          </a:prstGeom>
        </p:spPr>
      </p:pic>
    </p:spTree>
    <p:extLst>
      <p:ext uri="{BB962C8B-B14F-4D97-AF65-F5344CB8AC3E}">
        <p14:creationId xmlns:p14="http://schemas.microsoft.com/office/powerpoint/2010/main" val="40132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5FEC7A34-539B-4949-BC75-F49D5FFC93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tone castle next to a brick building&#10;&#10;Description automatically generated">
            <a:extLst>
              <a:ext uri="{FF2B5EF4-FFF2-40B4-BE49-F238E27FC236}">
                <a16:creationId xmlns:a16="http://schemas.microsoft.com/office/drawing/2014/main" xmlns="" id="{88775DE0-F4AF-415D-970B-AD8F01303622}"/>
              </a:ext>
            </a:extLst>
          </p:cNvPr>
          <p:cNvPicPr>
            <a:picLocks noChangeAspect="1"/>
          </p:cNvPicPr>
          <p:nvPr/>
        </p:nvPicPr>
        <p:blipFill rotWithShape="1">
          <a:blip r:embed="rId4"/>
          <a:srcRect l="27995" r="1121" b="2"/>
          <a:stretch/>
        </p:blipFill>
        <p:spPr>
          <a:xfrm>
            <a:off x="800101" y="723900"/>
            <a:ext cx="4076700" cy="2573610"/>
          </a:xfrm>
          <a:prstGeom prst="rect">
            <a:avLst/>
          </a:prstGeom>
        </p:spPr>
      </p:pic>
      <p:cxnSp>
        <p:nvCxnSpPr>
          <p:cNvPr id="15" name="Straight Connector 14">
            <a:extLst>
              <a:ext uri="{FF2B5EF4-FFF2-40B4-BE49-F238E27FC236}">
                <a16:creationId xmlns:a16="http://schemas.microsoft.com/office/drawing/2014/main" xmlns="" id="{CA4B2C18-146D-48F9-BB98-D4E4D70A5A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15000" y="760826"/>
            <a:ext cx="56808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castle on top of a building&#10;&#10;Description automatically generated">
            <a:extLst>
              <a:ext uri="{FF2B5EF4-FFF2-40B4-BE49-F238E27FC236}">
                <a16:creationId xmlns:a16="http://schemas.microsoft.com/office/drawing/2014/main" xmlns="" id="{17578FA9-9BB9-4D8E-A550-20CD6EDBE282}"/>
              </a:ext>
            </a:extLst>
          </p:cNvPr>
          <p:cNvPicPr>
            <a:picLocks noChangeAspect="1"/>
          </p:cNvPicPr>
          <p:nvPr/>
        </p:nvPicPr>
        <p:blipFill rotWithShape="1">
          <a:blip r:embed="rId5"/>
          <a:srcRect l="17118" r="22293"/>
          <a:stretch/>
        </p:blipFill>
        <p:spPr>
          <a:xfrm>
            <a:off x="800101" y="3560491"/>
            <a:ext cx="4076700" cy="2573610"/>
          </a:xfrm>
          <a:prstGeom prst="rect">
            <a:avLst/>
          </a:prstGeom>
        </p:spPr>
      </p:pic>
      <p:sp>
        <p:nvSpPr>
          <p:cNvPr id="4" name="TextBox 3">
            <a:extLst>
              <a:ext uri="{FF2B5EF4-FFF2-40B4-BE49-F238E27FC236}">
                <a16:creationId xmlns:a16="http://schemas.microsoft.com/office/drawing/2014/main" xmlns="" id="{8791E000-10E3-42E9-964C-F138B230057D}"/>
              </a:ext>
            </a:extLst>
          </p:cNvPr>
          <p:cNvSpPr txBox="1"/>
          <p:nvPr/>
        </p:nvSpPr>
        <p:spPr>
          <a:xfrm>
            <a:off x="5703048" y="1183794"/>
            <a:ext cx="6018662" cy="355310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4000">
                <a:latin typeface="Comic Sans MS"/>
              </a:rPr>
              <a:t>This is Pembroke Castle. It is in west Wales. It was built in 1093. In 1189 the Normans turned the wooden fort into this stone castle.</a:t>
            </a:r>
            <a:endParaRPr lang="en-US"/>
          </a:p>
        </p:txBody>
      </p:sp>
      <p:cxnSp>
        <p:nvCxnSpPr>
          <p:cNvPr id="17" name="Straight Connector 16">
            <a:extLst>
              <a:ext uri="{FF2B5EF4-FFF2-40B4-BE49-F238E27FC236}">
                <a16:creationId xmlns:a16="http://schemas.microsoft.com/office/drawing/2014/main" xmlns="" id="{E51784B1-4DE1-43A3-95B9-A0EB6529F0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15000" y="61568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history l2 slide 17">
            <a:hlinkClick r:id="" action="ppaction://media"/>
            <a:extLst>
              <a:ext uri="{FF2B5EF4-FFF2-40B4-BE49-F238E27FC236}">
                <a16:creationId xmlns:a16="http://schemas.microsoft.com/office/drawing/2014/main" xmlns="" id="{EC331557-9BB3-438A-BA2F-7A385275EF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9894" y="5335498"/>
            <a:ext cx="730250" cy="730250"/>
          </a:xfrm>
          <a:prstGeom prst="rect">
            <a:avLst/>
          </a:prstGeom>
        </p:spPr>
      </p:pic>
    </p:spTree>
    <p:extLst>
      <p:ext uri="{BB962C8B-B14F-4D97-AF65-F5344CB8AC3E}">
        <p14:creationId xmlns:p14="http://schemas.microsoft.com/office/powerpoint/2010/main" val="21713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photo, child, umbrella, sitting&#10;&#10;Description automatically generated">
            <a:extLst>
              <a:ext uri="{FF2B5EF4-FFF2-40B4-BE49-F238E27FC236}">
                <a16:creationId xmlns:a16="http://schemas.microsoft.com/office/drawing/2014/main" xmlns="" id="{DB6CFDEE-1ECE-47BF-B00F-0BCA3AB39971}"/>
              </a:ext>
            </a:extLst>
          </p:cNvPr>
          <p:cNvPicPr>
            <a:picLocks noChangeAspect="1"/>
          </p:cNvPicPr>
          <p:nvPr/>
        </p:nvPicPr>
        <p:blipFill>
          <a:blip r:embed="rId4"/>
          <a:stretch>
            <a:fillRect/>
          </a:stretch>
        </p:blipFill>
        <p:spPr>
          <a:xfrm>
            <a:off x="8250090" y="1320401"/>
            <a:ext cx="3141811" cy="4217195"/>
          </a:xfrm>
          <a:prstGeom prst="rect">
            <a:avLst/>
          </a:prstGeom>
        </p:spPr>
      </p:pic>
      <p:sp>
        <p:nvSpPr>
          <p:cNvPr id="5" name="TextBox 4">
            <a:extLst>
              <a:ext uri="{FF2B5EF4-FFF2-40B4-BE49-F238E27FC236}">
                <a16:creationId xmlns:a16="http://schemas.microsoft.com/office/drawing/2014/main" xmlns="" id="{0559D7F9-4B5B-4547-812A-D4BA3A9B7551}"/>
              </a:ext>
            </a:extLst>
          </p:cNvPr>
          <p:cNvSpPr txBox="1"/>
          <p:nvPr/>
        </p:nvSpPr>
        <p:spPr>
          <a:xfrm>
            <a:off x="1348962" y="1650934"/>
            <a:ext cx="6419846" cy="3570359"/>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4400">
                <a:latin typeface="Comic Sans MS"/>
              </a:rPr>
              <a:t>What do you think it would have been like living in England when William the </a:t>
            </a:r>
            <a:r>
              <a:rPr lang="en-US" sz="4400" err="1">
                <a:latin typeface="Comic Sans MS"/>
              </a:rPr>
              <a:t>Conquerer</a:t>
            </a:r>
            <a:r>
              <a:rPr lang="en-US" sz="4400">
                <a:latin typeface="Comic Sans MS"/>
              </a:rPr>
              <a:t> was king?</a:t>
            </a:r>
          </a:p>
        </p:txBody>
      </p:sp>
      <p:pic>
        <p:nvPicPr>
          <p:cNvPr id="2" name="history l2 slide18">
            <a:hlinkClick r:id="" action="ppaction://media"/>
            <a:extLst>
              <a:ext uri="{FF2B5EF4-FFF2-40B4-BE49-F238E27FC236}">
                <a16:creationId xmlns:a16="http://schemas.microsoft.com/office/drawing/2014/main" xmlns="" id="{3BE579A4-EDA6-4439-BA96-EF355D116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932" y="849762"/>
            <a:ext cx="730250" cy="730250"/>
          </a:xfrm>
          <a:prstGeom prst="rect">
            <a:avLst/>
          </a:prstGeom>
        </p:spPr>
      </p:pic>
    </p:spTree>
    <p:extLst>
      <p:ext uri="{BB962C8B-B14F-4D97-AF65-F5344CB8AC3E}">
        <p14:creationId xmlns:p14="http://schemas.microsoft.com/office/powerpoint/2010/main" val="423114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xmlns=""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76ACC145-4022-45F5-9FAA-206D1E385965}"/>
              </a:ext>
            </a:extLst>
          </p:cNvPr>
          <p:cNvSpPr txBox="1"/>
          <p:nvPr/>
        </p:nvSpPr>
        <p:spPr>
          <a:xfrm>
            <a:off x="669852" y="870596"/>
            <a:ext cx="4887382" cy="374782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ct val="0"/>
              </a:spcBef>
              <a:spcAft>
                <a:spcPts val="600"/>
              </a:spcAft>
            </a:pPr>
            <a:endParaRPr lang="en-US" sz="5400" cap="all" spc="30" dirty="0">
              <a:latin typeface="Univers Condensed"/>
              <a:ea typeface="+mj-ea"/>
              <a:cs typeface="+mj-cs"/>
            </a:endParaRPr>
          </a:p>
        </p:txBody>
      </p:sp>
      <p:cxnSp>
        <p:nvCxnSpPr>
          <p:cNvPr id="17" name="Straight Connector 11">
            <a:extLst>
              <a:ext uri="{FF2B5EF4-FFF2-40B4-BE49-F238E27FC236}">
                <a16:creationId xmlns:a16="http://schemas.microsoft.com/office/drawing/2014/main" xmlns=""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3">
            <a:extLst>
              <a:ext uri="{FF2B5EF4-FFF2-40B4-BE49-F238E27FC236}">
                <a16:creationId xmlns:a16="http://schemas.microsoft.com/office/drawing/2014/main" xmlns="" id="{D7CC41EB-2D81-4303-9171-6401B388BA3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34885"/>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2FCCFC00-082F-4F5B-886B-405BA853B9E6}"/>
              </a:ext>
            </a:extLst>
          </p:cNvPr>
          <p:cNvSpPr txBox="1"/>
          <p:nvPr/>
        </p:nvSpPr>
        <p:spPr>
          <a:xfrm>
            <a:off x="397565" y="1101306"/>
            <a:ext cx="446773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u="sng" dirty="0" smtClean="0">
                <a:latin typeface="Comic Sans MS"/>
              </a:rPr>
              <a:t>Castles</a:t>
            </a:r>
            <a:endParaRPr lang="en-US" sz="6600" u="sng" dirty="0">
              <a:latin typeface="Comic Sans MS"/>
            </a:endParaRPr>
          </a:p>
        </p:txBody>
      </p:sp>
      <p:sp>
        <p:nvSpPr>
          <p:cNvPr id="40" name="TextBox 39">
            <a:extLst>
              <a:ext uri="{FF2B5EF4-FFF2-40B4-BE49-F238E27FC236}">
                <a16:creationId xmlns:a16="http://schemas.microsoft.com/office/drawing/2014/main" xmlns="" id="{7980ECC3-9D81-488C-A6E7-7B494DBBB97B}"/>
              </a:ext>
            </a:extLst>
          </p:cNvPr>
          <p:cNvSpPr txBox="1"/>
          <p:nvPr/>
        </p:nvSpPr>
        <p:spPr>
          <a:xfrm>
            <a:off x="1245079" y="2438400"/>
            <a:ext cx="2743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omic Sans MS"/>
              </a:rPr>
              <a:t>Today we will be... Finding out about UK castles that were built by the Normans.</a:t>
            </a:r>
          </a:p>
        </p:txBody>
      </p:sp>
      <p:pic>
        <p:nvPicPr>
          <p:cNvPr id="44" name="Picture 44" descr="A castle on top of a body of water&#10;&#10;Description automatically generated">
            <a:extLst>
              <a:ext uri="{FF2B5EF4-FFF2-40B4-BE49-F238E27FC236}">
                <a16:creationId xmlns:a16="http://schemas.microsoft.com/office/drawing/2014/main" xmlns="" id="{2DB4C132-B303-41BB-ACE3-6AB392B79D10}"/>
              </a:ext>
            </a:extLst>
          </p:cNvPr>
          <p:cNvPicPr>
            <a:picLocks noChangeAspect="1"/>
          </p:cNvPicPr>
          <p:nvPr/>
        </p:nvPicPr>
        <p:blipFill>
          <a:blip r:embed="rId4"/>
          <a:stretch>
            <a:fillRect/>
          </a:stretch>
        </p:blipFill>
        <p:spPr>
          <a:xfrm>
            <a:off x="5126966" y="2203996"/>
            <a:ext cx="6452558" cy="3010724"/>
          </a:xfrm>
          <a:prstGeom prst="rect">
            <a:avLst/>
          </a:prstGeom>
        </p:spPr>
      </p:pic>
      <p:pic>
        <p:nvPicPr>
          <p:cNvPr id="45" name="history l2 slide1">
            <a:hlinkClick r:id="" action="ppaction://media"/>
            <a:extLst>
              <a:ext uri="{FF2B5EF4-FFF2-40B4-BE49-F238E27FC236}">
                <a16:creationId xmlns:a16="http://schemas.microsoft.com/office/drawing/2014/main" xmlns="" id="{2D0CB2FB-93FD-46B9-9C25-493ECFF3D0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1290" y="1281083"/>
            <a:ext cx="730250" cy="730250"/>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0"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xmlns="" id="{E53615EE-C559-4E03-999B-5477F1626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snow, table, toy, skiing&#10;&#10;Description automatically generated">
            <a:extLst>
              <a:ext uri="{FF2B5EF4-FFF2-40B4-BE49-F238E27FC236}">
                <a16:creationId xmlns:a16="http://schemas.microsoft.com/office/drawing/2014/main" xmlns="" id="{1C6A242D-2DA6-406C-AE74-738D9DBE71A2}"/>
              </a:ext>
            </a:extLst>
          </p:cNvPr>
          <p:cNvPicPr>
            <a:picLocks noChangeAspect="1"/>
          </p:cNvPicPr>
          <p:nvPr/>
        </p:nvPicPr>
        <p:blipFill rotWithShape="1">
          <a:blip r:embed="rId4"/>
          <a:srcRect l="8583" r="4" b="4"/>
          <a:stretch/>
        </p:blipFill>
        <p:spPr>
          <a:xfrm>
            <a:off x="619100" y="536994"/>
            <a:ext cx="3276600" cy="5410200"/>
          </a:xfrm>
          <a:prstGeom prst="rect">
            <a:avLst/>
          </a:prstGeom>
        </p:spPr>
      </p:pic>
      <p:pic>
        <p:nvPicPr>
          <p:cNvPr id="2" name="Picture 2" descr="A picture containing diagram&#10;&#10;Description automatically generated">
            <a:extLst>
              <a:ext uri="{FF2B5EF4-FFF2-40B4-BE49-F238E27FC236}">
                <a16:creationId xmlns:a16="http://schemas.microsoft.com/office/drawing/2014/main" xmlns="" id="{CB1F00BF-A24D-4E4C-B16C-1621A4827C3F}"/>
              </a:ext>
            </a:extLst>
          </p:cNvPr>
          <p:cNvPicPr>
            <a:picLocks noChangeAspect="1"/>
          </p:cNvPicPr>
          <p:nvPr/>
        </p:nvPicPr>
        <p:blipFill rotWithShape="1">
          <a:blip r:embed="rId5"/>
          <a:srcRect l="26846" r="5912" b="4"/>
          <a:stretch/>
        </p:blipFill>
        <p:spPr>
          <a:xfrm>
            <a:off x="4255136" y="1644050"/>
            <a:ext cx="2643122" cy="4403785"/>
          </a:xfrm>
          <a:prstGeom prst="rect">
            <a:avLst/>
          </a:prstGeom>
        </p:spPr>
      </p:pic>
      <p:cxnSp>
        <p:nvCxnSpPr>
          <p:cNvPr id="28" name="Straight Connector 27">
            <a:extLst>
              <a:ext uri="{FF2B5EF4-FFF2-40B4-BE49-F238E27FC236}">
                <a16:creationId xmlns:a16="http://schemas.microsoft.com/office/drawing/2014/main" xmlns="" id="{799A8EBD-049C-48E6-97ED-C9102D78FC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15300" y="748352"/>
            <a:ext cx="1562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3CBE7BCE-C46D-40AA-91B8-4BF9F4296622}"/>
              </a:ext>
            </a:extLst>
          </p:cNvPr>
          <p:cNvSpPr txBox="1"/>
          <p:nvPr/>
        </p:nvSpPr>
        <p:spPr>
          <a:xfrm>
            <a:off x="7905032" y="1026454"/>
            <a:ext cx="3552825" cy="32956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120000"/>
              </a:lnSpc>
              <a:spcAft>
                <a:spcPts val="600"/>
              </a:spcAft>
            </a:pPr>
            <a:r>
              <a:rPr lang="en-US" sz="2400">
                <a:latin typeface="Comic Sans MS"/>
              </a:rPr>
              <a:t>If you lived in a castle you probably had a bed to sleep in and a roof to keep off the rain. You would normally have enough food to eat. Unfortunately the castle would often be attacked and need defending. </a:t>
            </a:r>
            <a:endParaRPr lang="en-US"/>
          </a:p>
        </p:txBody>
      </p:sp>
      <p:sp>
        <p:nvSpPr>
          <p:cNvPr id="12" name="TextBox 11">
            <a:extLst>
              <a:ext uri="{FF2B5EF4-FFF2-40B4-BE49-F238E27FC236}">
                <a16:creationId xmlns:a16="http://schemas.microsoft.com/office/drawing/2014/main" xmlns="" id="{CA6D512B-1DF5-4871-8906-FC8C90E4E596}"/>
              </a:ext>
            </a:extLst>
          </p:cNvPr>
          <p:cNvSpPr txBox="1"/>
          <p:nvPr/>
        </p:nvSpPr>
        <p:spPr>
          <a:xfrm>
            <a:off x="615717" y="543876"/>
            <a:ext cx="2595469" cy="1111831"/>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a:latin typeface="Comic Sans MS"/>
              </a:rPr>
              <a:t>This is the castle kitchen. Can you name anything that is cooking?</a:t>
            </a:r>
          </a:p>
        </p:txBody>
      </p:sp>
      <p:sp>
        <p:nvSpPr>
          <p:cNvPr id="21" name="TextBox 20">
            <a:extLst>
              <a:ext uri="{FF2B5EF4-FFF2-40B4-BE49-F238E27FC236}">
                <a16:creationId xmlns:a16="http://schemas.microsoft.com/office/drawing/2014/main" xmlns="" id="{C356B811-8932-4C48-830B-5A3808921403}"/>
              </a:ext>
            </a:extLst>
          </p:cNvPr>
          <p:cNvSpPr txBox="1"/>
          <p:nvPr/>
        </p:nvSpPr>
        <p:spPr>
          <a:xfrm>
            <a:off x="4281943" y="471988"/>
            <a:ext cx="2595469" cy="1111831"/>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a:latin typeface="Comic Sans MS"/>
              </a:rPr>
              <a:t>This is a cross-section of a castle. Can you spot the spiral staircase?</a:t>
            </a:r>
          </a:p>
        </p:txBody>
      </p:sp>
      <p:pic>
        <p:nvPicPr>
          <p:cNvPr id="6" name="hl2scrosssection">
            <a:hlinkClick r:id="" action="ppaction://media"/>
            <a:extLst>
              <a:ext uri="{FF2B5EF4-FFF2-40B4-BE49-F238E27FC236}">
                <a16:creationId xmlns:a16="http://schemas.microsoft.com/office/drawing/2014/main" xmlns="" id="{12C18477-6883-497D-BEB6-0611F00B6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9705" y="5321120"/>
            <a:ext cx="730250" cy="730250"/>
          </a:xfrm>
          <a:prstGeom prst="rect">
            <a:avLst/>
          </a:prstGeom>
        </p:spPr>
      </p:pic>
    </p:spTree>
    <p:extLst>
      <p:ext uri="{BB962C8B-B14F-4D97-AF65-F5344CB8AC3E}">
        <p14:creationId xmlns:p14="http://schemas.microsoft.com/office/powerpoint/2010/main" val="31660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E53615EE-C559-4E03-999B-5477F1626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xmlns="" id="{9AEDDB4C-6582-43D5-AF25-99F4AD3A1B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93E2566B-E275-4B80-BB87-98785EE8CEE6}"/>
              </a:ext>
            </a:extLst>
          </p:cNvPr>
          <p:cNvSpPr txBox="1"/>
          <p:nvPr/>
        </p:nvSpPr>
        <p:spPr>
          <a:xfrm>
            <a:off x="541936" y="982512"/>
            <a:ext cx="4791469" cy="355310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2400">
                <a:latin typeface="Comic Sans MS"/>
              </a:rPr>
              <a:t>If you lived in a village near a castle you probably lived in a house that was owned by the lord. The house had one room for eating, cooking and sleeping. You kept your animals inside your house during the night. You had to pay taxes to the lord and if an army came to attack the castle they would generally burn the village down. </a:t>
            </a:r>
            <a:endParaRPr lang="en-US"/>
          </a:p>
        </p:txBody>
      </p:sp>
      <p:pic>
        <p:nvPicPr>
          <p:cNvPr id="2" name="Picture 2" descr="A picture containing wooden, table, wood, board&#10;&#10;Description automatically generated">
            <a:extLst>
              <a:ext uri="{FF2B5EF4-FFF2-40B4-BE49-F238E27FC236}">
                <a16:creationId xmlns:a16="http://schemas.microsoft.com/office/drawing/2014/main" xmlns="" id="{67853230-0F12-4DEF-9619-555D4F9D4DBF}"/>
              </a:ext>
            </a:extLst>
          </p:cNvPr>
          <p:cNvPicPr>
            <a:picLocks noChangeAspect="1"/>
          </p:cNvPicPr>
          <p:nvPr/>
        </p:nvPicPr>
        <p:blipFill>
          <a:blip r:embed="rId4"/>
          <a:stretch>
            <a:fillRect/>
          </a:stretch>
        </p:blipFill>
        <p:spPr>
          <a:xfrm>
            <a:off x="8439867" y="1063426"/>
            <a:ext cx="3121327" cy="2248414"/>
          </a:xfrm>
          <a:prstGeom prst="rect">
            <a:avLst/>
          </a:prstGeom>
        </p:spPr>
      </p:pic>
      <p:pic>
        <p:nvPicPr>
          <p:cNvPr id="3" name="Picture 3" descr="A group of people riding on the back of a horse drawn carriage&#10;&#10;Description automatically generated">
            <a:extLst>
              <a:ext uri="{FF2B5EF4-FFF2-40B4-BE49-F238E27FC236}">
                <a16:creationId xmlns:a16="http://schemas.microsoft.com/office/drawing/2014/main" xmlns="" id="{BF6C5053-52B3-4A69-B2E6-DF35EA590946}"/>
              </a:ext>
            </a:extLst>
          </p:cNvPr>
          <p:cNvPicPr>
            <a:picLocks noChangeAspect="1"/>
          </p:cNvPicPr>
          <p:nvPr/>
        </p:nvPicPr>
        <p:blipFill>
          <a:blip r:embed="rId5"/>
          <a:stretch>
            <a:fillRect/>
          </a:stretch>
        </p:blipFill>
        <p:spPr>
          <a:xfrm>
            <a:off x="5503652" y="3687547"/>
            <a:ext cx="4076699" cy="2099499"/>
          </a:xfrm>
          <a:prstGeom prst="rect">
            <a:avLst/>
          </a:prstGeom>
        </p:spPr>
      </p:pic>
      <p:cxnSp>
        <p:nvCxnSpPr>
          <p:cNvPr id="17" name="Straight Connector 16">
            <a:extLst>
              <a:ext uri="{FF2B5EF4-FFF2-40B4-BE49-F238E27FC236}">
                <a16:creationId xmlns:a16="http://schemas.microsoft.com/office/drawing/2014/main" xmlns="" id="{AB152A91-2920-4848-A8BC-B15DA324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F9464867-253C-45DA-8403-CE1CEA683A4F}"/>
              </a:ext>
            </a:extLst>
          </p:cNvPr>
          <p:cNvSpPr txBox="1"/>
          <p:nvPr/>
        </p:nvSpPr>
        <p:spPr>
          <a:xfrm>
            <a:off x="5331491" y="1478404"/>
            <a:ext cx="2897393" cy="1284359"/>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a:latin typeface="Comic Sans MS"/>
              </a:rPr>
              <a:t>This is a typical medieval house. It is made with wattle (twigs) and daub (clay and straw).</a:t>
            </a:r>
          </a:p>
        </p:txBody>
      </p:sp>
      <p:sp>
        <p:nvSpPr>
          <p:cNvPr id="12" name="TextBox 11">
            <a:extLst>
              <a:ext uri="{FF2B5EF4-FFF2-40B4-BE49-F238E27FC236}">
                <a16:creationId xmlns:a16="http://schemas.microsoft.com/office/drawing/2014/main" xmlns="" id="{83B572E0-81F8-4C98-A62D-4938FBA63C96}"/>
              </a:ext>
            </a:extLst>
          </p:cNvPr>
          <p:cNvSpPr txBox="1"/>
          <p:nvPr/>
        </p:nvSpPr>
        <p:spPr>
          <a:xfrm>
            <a:off x="8005680" y="3476859"/>
            <a:ext cx="4004448" cy="1140584"/>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a:latin typeface="Comic Sans MS"/>
                <a:ea typeface="+mn-lt"/>
                <a:cs typeface="+mn-lt"/>
              </a:rPr>
              <a:t>T</a:t>
            </a:r>
            <a:r>
              <a:rPr lang="en-US" sz="1600">
                <a:latin typeface="Comic Sans MS"/>
                <a:ea typeface="+mn-lt"/>
                <a:cs typeface="+mn-lt"/>
              </a:rPr>
              <a:t>hese villagers are bringing their goods to sell at market. They are going into the castle grounds, through the gate. Can you spot the guards?</a:t>
            </a:r>
            <a:endParaRPr lang="en-US" sz="1600">
              <a:latin typeface="Comic Sans MS"/>
            </a:endParaRPr>
          </a:p>
        </p:txBody>
      </p:sp>
      <p:pic>
        <p:nvPicPr>
          <p:cNvPr id="7" name="hl2svillage">
            <a:hlinkClick r:id="" action="ppaction://media"/>
            <a:extLst>
              <a:ext uri="{FF2B5EF4-FFF2-40B4-BE49-F238E27FC236}">
                <a16:creationId xmlns:a16="http://schemas.microsoft.com/office/drawing/2014/main" xmlns="" id="{9EF0AFF5-607C-4913-9462-A99E19A0A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2309" y="4990441"/>
            <a:ext cx="730250" cy="730250"/>
          </a:xfrm>
          <a:prstGeom prst="rect">
            <a:avLst/>
          </a:prstGeom>
        </p:spPr>
      </p:pic>
    </p:spTree>
    <p:extLst>
      <p:ext uri="{BB962C8B-B14F-4D97-AF65-F5344CB8AC3E}">
        <p14:creationId xmlns:p14="http://schemas.microsoft.com/office/powerpoint/2010/main" val="27309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hoto, sitting, young, umbrella&#10;&#10;Description automatically generated">
            <a:extLst>
              <a:ext uri="{FF2B5EF4-FFF2-40B4-BE49-F238E27FC236}">
                <a16:creationId xmlns:a16="http://schemas.microsoft.com/office/drawing/2014/main" xmlns="" id="{63831FDA-68C1-4C82-AC36-65E683721580}"/>
              </a:ext>
            </a:extLst>
          </p:cNvPr>
          <p:cNvPicPr>
            <a:picLocks noChangeAspect="1"/>
          </p:cNvPicPr>
          <p:nvPr/>
        </p:nvPicPr>
        <p:blipFill>
          <a:blip r:embed="rId4"/>
          <a:stretch>
            <a:fillRect/>
          </a:stretch>
        </p:blipFill>
        <p:spPr>
          <a:xfrm>
            <a:off x="8131834" y="1574300"/>
            <a:ext cx="2743200" cy="3709401"/>
          </a:xfrm>
          <a:prstGeom prst="rect">
            <a:avLst/>
          </a:prstGeom>
        </p:spPr>
      </p:pic>
      <p:sp>
        <p:nvSpPr>
          <p:cNvPr id="5" name="TextBox 4">
            <a:extLst>
              <a:ext uri="{FF2B5EF4-FFF2-40B4-BE49-F238E27FC236}">
                <a16:creationId xmlns:a16="http://schemas.microsoft.com/office/drawing/2014/main" xmlns="" id="{1227C1FF-B3C4-4179-A272-7D3F3B63F092}"/>
              </a:ext>
            </a:extLst>
          </p:cNvPr>
          <p:cNvSpPr txBox="1"/>
          <p:nvPr/>
        </p:nvSpPr>
        <p:spPr>
          <a:xfrm>
            <a:off x="1291453" y="1995991"/>
            <a:ext cx="6419846" cy="2678963"/>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5400">
                <a:latin typeface="Comic Sans MS"/>
              </a:rPr>
              <a:t>Would you like to have lived in Norman England?</a:t>
            </a:r>
          </a:p>
        </p:txBody>
      </p:sp>
      <p:pic>
        <p:nvPicPr>
          <p:cNvPr id="3" name="history l2 slide 21">
            <a:hlinkClick r:id="" action="ppaction://media"/>
            <a:extLst>
              <a:ext uri="{FF2B5EF4-FFF2-40B4-BE49-F238E27FC236}">
                <a16:creationId xmlns:a16="http://schemas.microsoft.com/office/drawing/2014/main" xmlns="" id="{62B59973-A908-45A5-A590-2D6F698DEF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4989" y="4932931"/>
            <a:ext cx="730250" cy="730250"/>
          </a:xfrm>
          <a:prstGeom prst="rect">
            <a:avLst/>
          </a:prstGeom>
        </p:spPr>
      </p:pic>
    </p:spTree>
    <p:extLst>
      <p:ext uri="{BB962C8B-B14F-4D97-AF65-F5344CB8AC3E}">
        <p14:creationId xmlns:p14="http://schemas.microsoft.com/office/powerpoint/2010/main" val="317031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468" y="810399"/>
            <a:ext cx="11674991" cy="1569660"/>
          </a:xfrm>
          <a:prstGeom prst="rect">
            <a:avLst/>
          </a:prstGeom>
        </p:spPr>
        <p:txBody>
          <a:bodyPr wrap="none">
            <a:spAutoFit/>
          </a:bodyPr>
          <a:lstStyle/>
          <a:p>
            <a:r>
              <a:rPr lang="en-US" sz="2400" dirty="0" smtClean="0">
                <a:solidFill>
                  <a:srgbClr val="000000"/>
                </a:solidFill>
                <a:latin typeface="Comic Sans MS"/>
              </a:rPr>
              <a:t>Tasks:</a:t>
            </a:r>
          </a:p>
          <a:p>
            <a:pPr marL="457200" indent="-457200">
              <a:buAutoNum type="arabicPeriod"/>
            </a:pPr>
            <a:r>
              <a:rPr lang="en-US" sz="2400" dirty="0" smtClean="0">
                <a:solidFill>
                  <a:srgbClr val="000000"/>
                </a:solidFill>
                <a:latin typeface="Comic Sans MS"/>
              </a:rPr>
              <a:t>Use today’s learning to write facts about the two different types of Norman </a:t>
            </a:r>
          </a:p>
          <a:p>
            <a:r>
              <a:rPr lang="en-US" sz="2400" dirty="0">
                <a:solidFill>
                  <a:srgbClr val="000000"/>
                </a:solidFill>
                <a:latin typeface="Comic Sans MS"/>
              </a:rPr>
              <a:t> </a:t>
            </a:r>
            <a:r>
              <a:rPr lang="en-US" sz="2400" dirty="0" smtClean="0">
                <a:solidFill>
                  <a:srgbClr val="000000"/>
                </a:solidFill>
                <a:latin typeface="Comic Sans MS"/>
              </a:rPr>
              <a:t>    castles.</a:t>
            </a:r>
          </a:p>
          <a:p>
            <a:r>
              <a:rPr lang="en-US" sz="2400" dirty="0" smtClean="0">
                <a:solidFill>
                  <a:srgbClr val="000000"/>
                </a:solidFill>
                <a:latin typeface="Comic Sans MS"/>
              </a:rPr>
              <a:t>Extension</a:t>
            </a:r>
            <a:r>
              <a:rPr lang="en-US" sz="2400" dirty="0" smtClean="0">
                <a:solidFill>
                  <a:srgbClr val="000000"/>
                </a:solidFill>
                <a:latin typeface="Comic Sans MS"/>
              </a:rPr>
              <a:t>. </a:t>
            </a:r>
            <a:r>
              <a:rPr lang="en-US" sz="2400" dirty="0" smtClean="0">
                <a:solidFill>
                  <a:srgbClr val="000000"/>
                </a:solidFill>
                <a:latin typeface="Comic Sans MS"/>
              </a:rPr>
              <a:t>Answer the questions about the castles.</a:t>
            </a:r>
            <a:endParaRPr lang="en-GB" sz="9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7757" y="2306905"/>
            <a:ext cx="2596004" cy="366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517" y="2167127"/>
            <a:ext cx="2691750" cy="380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230792" y="2450592"/>
            <a:ext cx="2615278" cy="3657600"/>
          </a:xfrm>
          <a:prstGeom prst="rect">
            <a:avLst/>
          </a:prstGeom>
        </p:spPr>
      </p:pic>
      <p:pic>
        <p:nvPicPr>
          <p:cNvPr id="3" name="Picture 2"/>
          <p:cNvPicPr>
            <a:picLocks noChangeAspect="1"/>
          </p:cNvPicPr>
          <p:nvPr/>
        </p:nvPicPr>
        <p:blipFill>
          <a:blip r:embed="rId5"/>
          <a:stretch>
            <a:fillRect/>
          </a:stretch>
        </p:blipFill>
        <p:spPr>
          <a:xfrm>
            <a:off x="3286764" y="2450591"/>
            <a:ext cx="2528820" cy="3527521"/>
          </a:xfrm>
          <a:prstGeom prst="rect">
            <a:avLst/>
          </a:prstGeom>
        </p:spPr>
      </p:pic>
    </p:spTree>
    <p:extLst>
      <p:ext uri="{BB962C8B-B14F-4D97-AF65-F5344CB8AC3E}">
        <p14:creationId xmlns:p14="http://schemas.microsoft.com/office/powerpoint/2010/main" val="2594025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 old photo of a person&#10;&#10;Description automatically generated">
            <a:extLst>
              <a:ext uri="{FF2B5EF4-FFF2-40B4-BE49-F238E27FC236}">
                <a16:creationId xmlns:a16="http://schemas.microsoft.com/office/drawing/2014/main" xmlns="" id="{ABCA8F2E-9FD7-48AC-A231-32DEA915B153}"/>
              </a:ext>
            </a:extLst>
          </p:cNvPr>
          <p:cNvPicPr>
            <a:picLocks noChangeAspect="1"/>
          </p:cNvPicPr>
          <p:nvPr/>
        </p:nvPicPr>
        <p:blipFill>
          <a:blip r:embed="rId4"/>
          <a:stretch>
            <a:fillRect/>
          </a:stretch>
        </p:blipFill>
        <p:spPr>
          <a:xfrm>
            <a:off x="856891" y="1501816"/>
            <a:ext cx="2743200" cy="3681837"/>
          </a:xfrm>
          <a:prstGeom prst="rect">
            <a:avLst/>
          </a:prstGeom>
        </p:spPr>
      </p:pic>
      <p:pic>
        <p:nvPicPr>
          <p:cNvPr id="3" name="Picture 3" descr="A picture containing indoor, table, sitting, different&#10;&#10;Description automatically generated">
            <a:extLst>
              <a:ext uri="{FF2B5EF4-FFF2-40B4-BE49-F238E27FC236}">
                <a16:creationId xmlns:a16="http://schemas.microsoft.com/office/drawing/2014/main" xmlns="" id="{91231BF9-7C77-43D1-BE4E-76763D15DC41}"/>
              </a:ext>
            </a:extLst>
          </p:cNvPr>
          <p:cNvPicPr>
            <a:picLocks noChangeAspect="1"/>
          </p:cNvPicPr>
          <p:nvPr/>
        </p:nvPicPr>
        <p:blipFill>
          <a:blip r:embed="rId5"/>
          <a:stretch>
            <a:fillRect/>
          </a:stretch>
        </p:blipFill>
        <p:spPr>
          <a:xfrm>
            <a:off x="9402742" y="1170317"/>
            <a:ext cx="1552857" cy="4344837"/>
          </a:xfrm>
          <a:prstGeom prst="rect">
            <a:avLst/>
          </a:prstGeom>
        </p:spPr>
      </p:pic>
      <p:sp>
        <p:nvSpPr>
          <p:cNvPr id="4" name="TextBox 3">
            <a:extLst>
              <a:ext uri="{FF2B5EF4-FFF2-40B4-BE49-F238E27FC236}">
                <a16:creationId xmlns:a16="http://schemas.microsoft.com/office/drawing/2014/main" xmlns="" id="{9DFD1616-CC3C-4857-BADC-9F2B346D3AF5}"/>
              </a:ext>
            </a:extLst>
          </p:cNvPr>
          <p:cNvSpPr txBox="1"/>
          <p:nvPr/>
        </p:nvSpPr>
        <p:spPr>
          <a:xfrm>
            <a:off x="3991154" y="454325"/>
            <a:ext cx="502920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5400" dirty="0">
              <a:latin typeface="Comic Sans MS"/>
            </a:endParaRPr>
          </a:p>
          <a:p>
            <a:pPr algn="ctr"/>
            <a:r>
              <a:rPr lang="en-US" sz="5400" dirty="0">
                <a:latin typeface="Comic Sans MS"/>
              </a:rPr>
              <a:t> </a:t>
            </a:r>
          </a:p>
          <a:p>
            <a:pPr algn="ctr"/>
            <a:r>
              <a:rPr lang="en-US" sz="5400" dirty="0" smtClean="0">
                <a:latin typeface="Comic Sans MS"/>
              </a:rPr>
              <a:t>Do you know who </a:t>
            </a:r>
            <a:r>
              <a:rPr lang="en-US" sz="5400" dirty="0">
                <a:latin typeface="Comic Sans MS"/>
              </a:rPr>
              <a:t>this is? </a:t>
            </a:r>
          </a:p>
          <a:p>
            <a:pPr algn="ctr"/>
            <a:r>
              <a:rPr lang="en-US" sz="5400" dirty="0">
                <a:latin typeface="Comic Sans MS"/>
              </a:rPr>
              <a:t>What did he do?</a:t>
            </a:r>
          </a:p>
          <a:p>
            <a:pPr algn="ctr"/>
            <a:endParaRPr lang="en-US" sz="4000" dirty="0">
              <a:latin typeface="Comic Sans MS"/>
            </a:endParaRPr>
          </a:p>
        </p:txBody>
      </p:sp>
      <p:pic>
        <p:nvPicPr>
          <p:cNvPr id="5" name="history l2 slide2">
            <a:hlinkClick r:id="" action="ppaction://media"/>
            <a:extLst>
              <a:ext uri="{FF2B5EF4-FFF2-40B4-BE49-F238E27FC236}">
                <a16:creationId xmlns:a16="http://schemas.microsoft.com/office/drawing/2014/main" xmlns="" id="{3455E0B6-EA11-47AF-A284-02F99E90E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8083" y="4889800"/>
            <a:ext cx="730250" cy="730250"/>
          </a:xfrm>
          <a:prstGeom prst="rect">
            <a:avLst/>
          </a:prstGeom>
        </p:spPr>
      </p:pic>
    </p:spTree>
    <p:extLst>
      <p:ext uri="{BB962C8B-B14F-4D97-AF65-F5344CB8AC3E}">
        <p14:creationId xmlns:p14="http://schemas.microsoft.com/office/powerpoint/2010/main" val="400689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xmlns="" id="{E53615EE-C559-4E03-999B-5477F1626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B43766AD-6614-4710-B2A4-7BB682EE3D6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9610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49193545-5D59-4C81-88D8-07A92128BFDD}"/>
              </a:ext>
            </a:extLst>
          </p:cNvPr>
          <p:cNvSpPr txBox="1"/>
          <p:nvPr/>
        </p:nvSpPr>
        <p:spPr>
          <a:xfrm>
            <a:off x="642580" y="814848"/>
            <a:ext cx="5241658" cy="326193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3600" dirty="0">
                <a:latin typeface="Comic Sans MS"/>
              </a:rPr>
              <a:t>He is William the Conqueror. He fought in the Battle of Hastings and won. This meant he became king of England.</a:t>
            </a:r>
            <a:endParaRPr lang="en-US" dirty="0"/>
          </a:p>
        </p:txBody>
      </p:sp>
      <p:pic>
        <p:nvPicPr>
          <p:cNvPr id="4" name="Picture 4" descr="A picture containing table, sitting, pair, rug&#10;&#10;Description automatically generated">
            <a:extLst>
              <a:ext uri="{FF2B5EF4-FFF2-40B4-BE49-F238E27FC236}">
                <a16:creationId xmlns:a16="http://schemas.microsoft.com/office/drawing/2014/main" xmlns="" id="{346EB1A8-EB31-4077-B08C-FB934CA34A22}"/>
              </a:ext>
            </a:extLst>
          </p:cNvPr>
          <p:cNvPicPr>
            <a:picLocks noChangeAspect="1"/>
          </p:cNvPicPr>
          <p:nvPr/>
        </p:nvPicPr>
        <p:blipFill>
          <a:blip r:embed="rId4"/>
          <a:stretch>
            <a:fillRect/>
          </a:stretch>
        </p:blipFill>
        <p:spPr>
          <a:xfrm>
            <a:off x="6146156" y="723899"/>
            <a:ext cx="1825942" cy="5410199"/>
          </a:xfrm>
          <a:prstGeom prst="rect">
            <a:avLst/>
          </a:prstGeom>
        </p:spPr>
      </p:pic>
      <p:pic>
        <p:nvPicPr>
          <p:cNvPr id="3" name="Picture 3" descr="A picture containing photo, child, umbrella, sitting&#10;&#10;Description automatically generated">
            <a:extLst>
              <a:ext uri="{FF2B5EF4-FFF2-40B4-BE49-F238E27FC236}">
                <a16:creationId xmlns:a16="http://schemas.microsoft.com/office/drawing/2014/main" xmlns="" id="{2C3F505A-B4F6-4056-847B-009A36C6C7C5}"/>
              </a:ext>
            </a:extLst>
          </p:cNvPr>
          <p:cNvPicPr>
            <a:picLocks noChangeAspect="1"/>
          </p:cNvPicPr>
          <p:nvPr/>
        </p:nvPicPr>
        <p:blipFill>
          <a:blip r:embed="rId5"/>
          <a:stretch>
            <a:fillRect/>
          </a:stretch>
        </p:blipFill>
        <p:spPr>
          <a:xfrm>
            <a:off x="8250090" y="1320401"/>
            <a:ext cx="3141811" cy="4217195"/>
          </a:xfrm>
          <a:prstGeom prst="rect">
            <a:avLst/>
          </a:prstGeom>
        </p:spPr>
      </p:pic>
      <p:sp>
        <p:nvSpPr>
          <p:cNvPr id="5" name="TextBox 4">
            <a:extLst>
              <a:ext uri="{FF2B5EF4-FFF2-40B4-BE49-F238E27FC236}">
                <a16:creationId xmlns:a16="http://schemas.microsoft.com/office/drawing/2014/main" xmlns="" id="{FFAD5364-D0E1-4033-B83C-178AD3BF9FF7}"/>
              </a:ext>
            </a:extLst>
          </p:cNvPr>
          <p:cNvSpPr txBox="1"/>
          <p:nvPr/>
        </p:nvSpPr>
        <p:spPr>
          <a:xfrm>
            <a:off x="644468" y="4943349"/>
            <a:ext cx="4450149" cy="1571906"/>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2800" dirty="0">
                <a:latin typeface="Comic Sans MS"/>
              </a:rPr>
              <a:t>Most of the English were not happy about William being their king.</a:t>
            </a:r>
          </a:p>
        </p:txBody>
      </p:sp>
      <p:pic>
        <p:nvPicPr>
          <p:cNvPr id="6" name="histpry l2 slide3">
            <a:hlinkClick r:id="" action="ppaction://media"/>
            <a:extLst>
              <a:ext uri="{FF2B5EF4-FFF2-40B4-BE49-F238E27FC236}">
                <a16:creationId xmlns:a16="http://schemas.microsoft.com/office/drawing/2014/main" xmlns="" id="{8D720E8B-F4A1-4EA4-8CB6-803CE37C40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4611" y="5723686"/>
            <a:ext cx="730250" cy="730250"/>
          </a:xfrm>
          <a:prstGeom prst="rect">
            <a:avLst/>
          </a:prstGeom>
        </p:spPr>
      </p:pic>
    </p:spTree>
    <p:extLst>
      <p:ext uri="{BB962C8B-B14F-4D97-AF65-F5344CB8AC3E}">
        <p14:creationId xmlns:p14="http://schemas.microsoft.com/office/powerpoint/2010/main" val="31921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431142A6-790E-464D-80C2-CCDB3AD20AEA}"/>
              </a:ext>
            </a:extLst>
          </p:cNvPr>
          <p:cNvSpPr txBox="1"/>
          <p:nvPr/>
        </p:nvSpPr>
        <p:spPr>
          <a:xfrm>
            <a:off x="666571" y="1063924"/>
            <a:ext cx="6766748" cy="364908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120000"/>
              </a:lnSpc>
              <a:spcAft>
                <a:spcPts val="600"/>
              </a:spcAft>
            </a:pPr>
            <a:r>
              <a:rPr lang="en-US" sz="3200" dirty="0">
                <a:latin typeface="Comic Sans MS"/>
              </a:rPr>
              <a:t>Lots of people rebelled against William. This means they fought his armies, refused to pay him money or follow his laws. </a:t>
            </a:r>
            <a:endParaRPr lang="en-US" dirty="0"/>
          </a:p>
        </p:txBody>
      </p:sp>
      <p:cxnSp>
        <p:nvCxnSpPr>
          <p:cNvPr id="17" name="Straight Connector 16">
            <a:extLst>
              <a:ext uri="{FF2B5EF4-FFF2-40B4-BE49-F238E27FC236}">
                <a16:creationId xmlns:a16="http://schemas.microsoft.com/office/drawing/2014/main" xmlns="" id="{CBA3C59D-8641-484F-A35C-361AD7E1553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photo, child, umbrella, sitting&#10;&#10;Description automatically generated">
            <a:extLst>
              <a:ext uri="{FF2B5EF4-FFF2-40B4-BE49-F238E27FC236}">
                <a16:creationId xmlns:a16="http://schemas.microsoft.com/office/drawing/2014/main" xmlns="" id="{1DA3B1A1-81AB-4E3F-B8B1-26AACCC269BA}"/>
              </a:ext>
            </a:extLst>
          </p:cNvPr>
          <p:cNvPicPr>
            <a:picLocks noChangeAspect="1"/>
          </p:cNvPicPr>
          <p:nvPr/>
        </p:nvPicPr>
        <p:blipFill rotWithShape="1">
          <a:blip r:embed="rId4"/>
          <a:srcRect l="6918" r="13291"/>
          <a:stretch/>
        </p:blipFill>
        <p:spPr>
          <a:xfrm>
            <a:off x="8115300" y="10"/>
            <a:ext cx="4076700" cy="6857990"/>
          </a:xfrm>
          <a:prstGeom prst="rect">
            <a:avLst/>
          </a:prstGeom>
        </p:spPr>
      </p:pic>
      <p:sp>
        <p:nvSpPr>
          <p:cNvPr id="6" name="TextBox 5">
            <a:extLst>
              <a:ext uri="{FF2B5EF4-FFF2-40B4-BE49-F238E27FC236}">
                <a16:creationId xmlns:a16="http://schemas.microsoft.com/office/drawing/2014/main" xmlns="" id="{4079EDE4-8141-4700-8DFE-24174BD7A125}"/>
              </a:ext>
            </a:extLst>
          </p:cNvPr>
          <p:cNvSpPr txBox="1"/>
          <p:nvPr/>
        </p:nvSpPr>
        <p:spPr>
          <a:xfrm>
            <a:off x="1593374" y="3879425"/>
            <a:ext cx="4450149" cy="1571906"/>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3200" dirty="0">
                <a:latin typeface="Comic Sans MS"/>
              </a:rPr>
              <a:t>What do you think William did about this?</a:t>
            </a:r>
          </a:p>
        </p:txBody>
      </p:sp>
      <p:pic>
        <p:nvPicPr>
          <p:cNvPr id="7" name="history l2 slide4">
            <a:hlinkClick r:id="" action="ppaction://media"/>
            <a:extLst>
              <a:ext uri="{FF2B5EF4-FFF2-40B4-BE49-F238E27FC236}">
                <a16:creationId xmlns:a16="http://schemas.microsoft.com/office/drawing/2014/main" xmlns="" id="{C0E5D514-4153-41E7-AE35-BD366A552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36007" y="4156554"/>
            <a:ext cx="730250" cy="730250"/>
          </a:xfrm>
          <a:prstGeom prst="rect">
            <a:avLst/>
          </a:prstGeom>
        </p:spPr>
      </p:pic>
    </p:spTree>
    <p:extLst>
      <p:ext uri="{BB962C8B-B14F-4D97-AF65-F5344CB8AC3E}">
        <p14:creationId xmlns:p14="http://schemas.microsoft.com/office/powerpoint/2010/main" val="38477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044D4C98-69D4-4716-97B1-1BBD2EFA6934}"/>
              </a:ext>
            </a:extLst>
          </p:cNvPr>
          <p:cNvSpPr txBox="1"/>
          <p:nvPr/>
        </p:nvSpPr>
        <p:spPr>
          <a:xfrm>
            <a:off x="465286" y="941620"/>
            <a:ext cx="4421554" cy="351464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3200" dirty="0">
                <a:latin typeface="Comic Sans MS"/>
              </a:rPr>
              <a:t>William decided to send his army to stop the rebellions. He built castles to show how powerful he was and to keep his soldiers safe. </a:t>
            </a:r>
            <a:endParaRPr lang="en-US" sz="3200" dirty="0"/>
          </a:p>
        </p:txBody>
      </p:sp>
      <p:pic>
        <p:nvPicPr>
          <p:cNvPr id="2" name="Picture 2" descr="A stone castle next to a brick building&#10;&#10;Description automatically generated">
            <a:extLst>
              <a:ext uri="{FF2B5EF4-FFF2-40B4-BE49-F238E27FC236}">
                <a16:creationId xmlns:a16="http://schemas.microsoft.com/office/drawing/2014/main" xmlns="" id="{F96C55B6-ED59-4F65-B7F3-6C1F3BD7CB25}"/>
              </a:ext>
            </a:extLst>
          </p:cNvPr>
          <p:cNvPicPr>
            <a:picLocks noChangeAspect="1"/>
          </p:cNvPicPr>
          <p:nvPr/>
        </p:nvPicPr>
        <p:blipFill>
          <a:blip r:embed="rId4"/>
          <a:stretch>
            <a:fillRect/>
          </a:stretch>
        </p:blipFill>
        <p:spPr>
          <a:xfrm>
            <a:off x="5351253" y="1022340"/>
            <a:ext cx="6515100" cy="2915507"/>
          </a:xfrm>
          <a:prstGeom prst="rect">
            <a:avLst/>
          </a:prstGeom>
        </p:spPr>
      </p:pic>
      <p:sp>
        <p:nvSpPr>
          <p:cNvPr id="4" name="TextBox 3">
            <a:extLst>
              <a:ext uri="{FF2B5EF4-FFF2-40B4-BE49-F238E27FC236}">
                <a16:creationId xmlns:a16="http://schemas.microsoft.com/office/drawing/2014/main" xmlns="" id="{C9C26A0D-14BD-4F5D-8395-9DA24962C78F}"/>
              </a:ext>
            </a:extLst>
          </p:cNvPr>
          <p:cNvSpPr txBox="1"/>
          <p:nvPr/>
        </p:nvSpPr>
        <p:spPr>
          <a:xfrm>
            <a:off x="6208507" y="4325122"/>
            <a:ext cx="4579545" cy="2161377"/>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3200" dirty="0">
                <a:latin typeface="Comic Sans MS"/>
              </a:rPr>
              <a:t>The castles reminded people they would be in trouble if they rebelled.</a:t>
            </a:r>
          </a:p>
        </p:txBody>
      </p:sp>
      <p:pic>
        <p:nvPicPr>
          <p:cNvPr id="5" name="history l2 slide5">
            <a:hlinkClick r:id="" action="ppaction://media"/>
            <a:extLst>
              <a:ext uri="{FF2B5EF4-FFF2-40B4-BE49-F238E27FC236}">
                <a16:creationId xmlns:a16="http://schemas.microsoft.com/office/drawing/2014/main" xmlns="" id="{204EF500-EFBA-43E6-9164-86A5C24E02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2083" y="5407384"/>
            <a:ext cx="730250" cy="730250"/>
          </a:xfrm>
          <a:prstGeom prst="rect">
            <a:avLst/>
          </a:prstGeom>
        </p:spPr>
      </p:pic>
    </p:spTree>
    <p:extLst>
      <p:ext uri="{BB962C8B-B14F-4D97-AF65-F5344CB8AC3E}">
        <p14:creationId xmlns:p14="http://schemas.microsoft.com/office/powerpoint/2010/main" val="38627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5FEC7A34-539B-4949-BC75-F49D5FFC93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picture containing grass, table, sitting, cake&#10;&#10;Description automatically generated">
            <a:extLst>
              <a:ext uri="{FF2B5EF4-FFF2-40B4-BE49-F238E27FC236}">
                <a16:creationId xmlns:a16="http://schemas.microsoft.com/office/drawing/2014/main" xmlns="" id="{1A68DC16-14D6-4005-9C4E-A20FAEB83148}"/>
              </a:ext>
            </a:extLst>
          </p:cNvPr>
          <p:cNvPicPr>
            <a:picLocks noChangeAspect="1"/>
          </p:cNvPicPr>
          <p:nvPr/>
        </p:nvPicPr>
        <p:blipFill rotWithShape="1">
          <a:blip r:embed="rId4"/>
          <a:srcRect l="10821" r="17106" b="2"/>
          <a:stretch/>
        </p:blipFill>
        <p:spPr>
          <a:xfrm>
            <a:off x="800101" y="723900"/>
            <a:ext cx="4076700" cy="2573610"/>
          </a:xfrm>
          <a:prstGeom prst="rect">
            <a:avLst/>
          </a:prstGeom>
        </p:spPr>
      </p:pic>
      <p:cxnSp>
        <p:nvCxnSpPr>
          <p:cNvPr id="15" name="Straight Connector 14">
            <a:extLst>
              <a:ext uri="{FF2B5EF4-FFF2-40B4-BE49-F238E27FC236}">
                <a16:creationId xmlns:a16="http://schemas.microsoft.com/office/drawing/2014/main" xmlns="" id="{CA4B2C18-146D-48F9-BB98-D4E4D70A5A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15000" y="760826"/>
            <a:ext cx="56808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castle with water in the background&#10;&#10;Description automatically generated">
            <a:extLst>
              <a:ext uri="{FF2B5EF4-FFF2-40B4-BE49-F238E27FC236}">
                <a16:creationId xmlns:a16="http://schemas.microsoft.com/office/drawing/2014/main" xmlns="" id="{3A1DD10B-83E2-4587-A89A-9A5E492D6A44}"/>
              </a:ext>
            </a:extLst>
          </p:cNvPr>
          <p:cNvPicPr>
            <a:picLocks noChangeAspect="1"/>
          </p:cNvPicPr>
          <p:nvPr/>
        </p:nvPicPr>
        <p:blipFill rotWithShape="1">
          <a:blip r:embed="rId5"/>
          <a:srcRect l="7896" r="23991" b="1"/>
          <a:stretch/>
        </p:blipFill>
        <p:spPr>
          <a:xfrm>
            <a:off x="800101" y="3560491"/>
            <a:ext cx="4076700" cy="2573610"/>
          </a:xfrm>
          <a:prstGeom prst="rect">
            <a:avLst/>
          </a:prstGeom>
        </p:spPr>
      </p:pic>
      <p:sp>
        <p:nvSpPr>
          <p:cNvPr id="4" name="TextBox 3">
            <a:extLst>
              <a:ext uri="{FF2B5EF4-FFF2-40B4-BE49-F238E27FC236}">
                <a16:creationId xmlns:a16="http://schemas.microsoft.com/office/drawing/2014/main" xmlns="" id="{6326C4C6-2FDC-4E93-99F8-1A863C406207}"/>
              </a:ext>
            </a:extLst>
          </p:cNvPr>
          <p:cNvSpPr txBox="1"/>
          <p:nvPr/>
        </p:nvSpPr>
        <p:spPr>
          <a:xfrm>
            <a:off x="5544897" y="838739"/>
            <a:ext cx="6018662" cy="355310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a:lnSpc>
                <a:spcPct val="120000"/>
              </a:lnSpc>
              <a:spcAft>
                <a:spcPts val="600"/>
              </a:spcAft>
            </a:pPr>
            <a:r>
              <a:rPr lang="en-US" sz="4800" dirty="0">
                <a:latin typeface="Comic Sans MS"/>
              </a:rPr>
              <a:t>William built two different types of castle. </a:t>
            </a:r>
            <a:endParaRPr lang="en-US" sz="4800" dirty="0"/>
          </a:p>
        </p:txBody>
      </p:sp>
      <p:cxnSp>
        <p:nvCxnSpPr>
          <p:cNvPr id="17" name="Straight Connector 16">
            <a:extLst>
              <a:ext uri="{FF2B5EF4-FFF2-40B4-BE49-F238E27FC236}">
                <a16:creationId xmlns:a16="http://schemas.microsoft.com/office/drawing/2014/main" xmlns="" id="{E51784B1-4DE1-43A3-95B9-A0EB6529F0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15000" y="61568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D9241900-A961-4264-B0F0-A960FC0BFD7A}"/>
              </a:ext>
            </a:extLst>
          </p:cNvPr>
          <p:cNvSpPr txBox="1"/>
          <p:nvPr/>
        </p:nvSpPr>
        <p:spPr>
          <a:xfrm>
            <a:off x="6179753" y="3620632"/>
            <a:ext cx="4579545" cy="2161377"/>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3200" dirty="0">
                <a:latin typeface="Comic Sans MS"/>
              </a:rPr>
              <a:t>Which castle would be easier to build? Which would be easier to defend?</a:t>
            </a:r>
          </a:p>
        </p:txBody>
      </p:sp>
      <p:pic>
        <p:nvPicPr>
          <p:cNvPr id="6" name="history l2 slide6">
            <a:hlinkClick r:id="" action="ppaction://media"/>
            <a:extLst>
              <a:ext uri="{FF2B5EF4-FFF2-40B4-BE49-F238E27FC236}">
                <a16:creationId xmlns:a16="http://schemas.microsoft.com/office/drawing/2014/main" xmlns="" id="{AF6776C3-E81F-4467-948B-327F735547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71441" y="2690064"/>
            <a:ext cx="730250" cy="730250"/>
          </a:xfrm>
          <a:prstGeom prst="rect">
            <a:avLst/>
          </a:prstGeom>
        </p:spPr>
      </p:pic>
    </p:spTree>
    <p:extLst>
      <p:ext uri="{BB962C8B-B14F-4D97-AF65-F5344CB8AC3E}">
        <p14:creationId xmlns:p14="http://schemas.microsoft.com/office/powerpoint/2010/main" val="40670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9CF600B6-ED3B-43D9-8FF3-5C4B00E011EE}"/>
              </a:ext>
            </a:extLst>
          </p:cNvPr>
          <p:cNvSpPr txBox="1"/>
          <p:nvPr/>
        </p:nvSpPr>
        <p:spPr>
          <a:xfrm>
            <a:off x="364646" y="999129"/>
            <a:ext cx="4665969" cy="350026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120000"/>
              </a:lnSpc>
              <a:spcAft>
                <a:spcPts val="600"/>
              </a:spcAft>
            </a:pPr>
            <a:r>
              <a:rPr lang="en-US" sz="2400" dirty="0">
                <a:latin typeface="Comic Sans MS"/>
              </a:rPr>
              <a:t>The Normans built wooden castles first because they were quick to build. This type of castle is a motte and bailey. The wooden fort was built on a motte. A motte is a mound. The army lived in the bailey.</a:t>
            </a:r>
          </a:p>
        </p:txBody>
      </p:sp>
      <p:pic>
        <p:nvPicPr>
          <p:cNvPr id="4" name="Picture 2" descr="A picture containing grass, table, sitting, cake&#10;&#10;Description automatically generated">
            <a:extLst>
              <a:ext uri="{FF2B5EF4-FFF2-40B4-BE49-F238E27FC236}">
                <a16:creationId xmlns:a16="http://schemas.microsoft.com/office/drawing/2014/main" xmlns="" id="{EA380A67-A250-4744-B27B-BD44BBD717A1}"/>
              </a:ext>
            </a:extLst>
          </p:cNvPr>
          <p:cNvPicPr>
            <a:picLocks noChangeAspect="1"/>
          </p:cNvPicPr>
          <p:nvPr/>
        </p:nvPicPr>
        <p:blipFill rotWithShape="1">
          <a:blip r:embed="rId4"/>
          <a:srcRect l="10821" r="17106" b="2"/>
          <a:stretch/>
        </p:blipFill>
        <p:spPr>
          <a:xfrm>
            <a:off x="5380008" y="1286272"/>
            <a:ext cx="6515100" cy="4112928"/>
          </a:xfrm>
          <a:prstGeom prst="rect">
            <a:avLst/>
          </a:prstGeom>
        </p:spPr>
      </p:pic>
      <p:sp>
        <p:nvSpPr>
          <p:cNvPr id="5" name="TextBox 4">
            <a:extLst>
              <a:ext uri="{FF2B5EF4-FFF2-40B4-BE49-F238E27FC236}">
                <a16:creationId xmlns:a16="http://schemas.microsoft.com/office/drawing/2014/main" xmlns="" id="{0B5FB8E2-0FFD-4150-9C20-75A78761E8F4}"/>
              </a:ext>
            </a:extLst>
          </p:cNvPr>
          <p:cNvSpPr txBox="1"/>
          <p:nvPr/>
        </p:nvSpPr>
        <p:spPr>
          <a:xfrm>
            <a:off x="414432" y="4382632"/>
            <a:ext cx="4579545" cy="1686925"/>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3200" dirty="0">
                <a:latin typeface="Comic Sans MS"/>
              </a:rPr>
              <a:t>Can you think of any problems with having a wooden castle?</a:t>
            </a:r>
          </a:p>
        </p:txBody>
      </p:sp>
      <p:pic>
        <p:nvPicPr>
          <p:cNvPr id="6" name="history l2 slide7">
            <a:hlinkClick r:id="" action="ppaction://media"/>
            <a:extLst>
              <a:ext uri="{FF2B5EF4-FFF2-40B4-BE49-F238E27FC236}">
                <a16:creationId xmlns:a16="http://schemas.microsoft.com/office/drawing/2014/main" xmlns="" id="{42518820-12C7-4782-BE93-704885541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800" y="5694932"/>
            <a:ext cx="730250" cy="730250"/>
          </a:xfrm>
          <a:prstGeom prst="rect">
            <a:avLst/>
          </a:prstGeom>
        </p:spPr>
      </p:pic>
    </p:spTree>
    <p:extLst>
      <p:ext uri="{BB962C8B-B14F-4D97-AF65-F5344CB8AC3E}">
        <p14:creationId xmlns:p14="http://schemas.microsoft.com/office/powerpoint/2010/main" val="37749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xmlns="" id="{5EF1A8C6-8F60-4EF2-B4D7-A5A5E94F694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A picture containing grass, table, sitting, cake&#10;&#10;Description automatically generated">
            <a:extLst>
              <a:ext uri="{FF2B5EF4-FFF2-40B4-BE49-F238E27FC236}">
                <a16:creationId xmlns:a16="http://schemas.microsoft.com/office/drawing/2014/main" xmlns="" id="{826FB2A6-C4B1-4971-AFAA-BB634CDFFDDF}"/>
              </a:ext>
            </a:extLst>
          </p:cNvPr>
          <p:cNvPicPr>
            <a:picLocks noChangeAspect="1"/>
          </p:cNvPicPr>
          <p:nvPr/>
        </p:nvPicPr>
        <p:blipFill rotWithShape="1">
          <a:blip r:embed="rId4"/>
          <a:srcRect l="10821" r="17106" b="2"/>
          <a:stretch/>
        </p:blipFill>
        <p:spPr>
          <a:xfrm>
            <a:off x="886363" y="1721855"/>
            <a:ext cx="5281522" cy="3338505"/>
          </a:xfrm>
          <a:prstGeom prst="rect">
            <a:avLst/>
          </a:prstGeom>
        </p:spPr>
      </p:pic>
      <p:sp>
        <p:nvSpPr>
          <p:cNvPr id="2" name="TextBox 1">
            <a:extLst>
              <a:ext uri="{FF2B5EF4-FFF2-40B4-BE49-F238E27FC236}">
                <a16:creationId xmlns:a16="http://schemas.microsoft.com/office/drawing/2014/main" xmlns="" id="{4B650D4B-C266-4B4E-8EB0-B3BEB6E91667}"/>
              </a:ext>
            </a:extLst>
          </p:cNvPr>
          <p:cNvSpPr txBox="1"/>
          <p:nvPr/>
        </p:nvSpPr>
        <p:spPr>
          <a:xfrm>
            <a:off x="6523254" y="1906418"/>
            <a:ext cx="4968658" cy="392316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120000"/>
              </a:lnSpc>
              <a:spcAft>
                <a:spcPts val="600"/>
              </a:spcAft>
            </a:pPr>
            <a:r>
              <a:rPr lang="en-US" sz="2800" dirty="0">
                <a:latin typeface="Comic Sans MS"/>
              </a:rPr>
              <a:t>The wood would rot when it got wet. This meant the castle had to be rebuilt and repaired. Wood can also catch fire so it was vulnerable to attack.</a:t>
            </a:r>
            <a:endParaRPr lang="en-US" dirty="0"/>
          </a:p>
        </p:txBody>
      </p:sp>
      <p:cxnSp>
        <p:nvCxnSpPr>
          <p:cNvPr id="17" name="Straight Connector 16">
            <a:extLst>
              <a:ext uri="{FF2B5EF4-FFF2-40B4-BE49-F238E27FC236}">
                <a16:creationId xmlns:a16="http://schemas.microsoft.com/office/drawing/2014/main" xmlns="" id="{FD9760AA-CA3F-4C65-B688-B44307731F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history l2 slide8">
            <a:hlinkClick r:id="" action="ppaction://media"/>
            <a:extLst>
              <a:ext uri="{FF2B5EF4-FFF2-40B4-BE49-F238E27FC236}">
                <a16:creationId xmlns:a16="http://schemas.microsoft.com/office/drawing/2014/main" xmlns="" id="{DDCD2C55-427F-4F82-8DE4-4B33D0E68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8535" y="4242818"/>
            <a:ext cx="730250" cy="730250"/>
          </a:xfrm>
          <a:prstGeom prst="rect">
            <a:avLst/>
          </a:prstGeom>
        </p:spPr>
      </p:pic>
    </p:spTree>
    <p:extLst>
      <p:ext uri="{BB962C8B-B14F-4D97-AF65-F5344CB8AC3E}">
        <p14:creationId xmlns:p14="http://schemas.microsoft.com/office/powerpoint/2010/main" val="11481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emplate>office theme</Template>
  <TotalTime>51</TotalTime>
  <Words>831</Words>
  <Application>Microsoft Office PowerPoint</Application>
  <PresentationFormat>Widescreen</PresentationFormat>
  <Paragraphs>45</Paragraphs>
  <Slides>23</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Calisto MT</vt:lpstr>
      <vt:lpstr>Comic Sans MS</vt:lpstr>
      <vt:lpstr>Univers Condensed</vt:lpstr>
      <vt:lpstr>ChronicleVTI</vt:lpstr>
      <vt:lpstr>Term 4  Week 1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Piotrowski</dc:creator>
  <cp:lastModifiedBy>Sarah Brewster</cp:lastModifiedBy>
  <cp:revision>14</cp:revision>
  <cp:lastPrinted>2021-02-05T11:56:49Z</cp:lastPrinted>
  <dcterms:created xsi:type="dcterms:W3CDTF">2013-07-15T20:26:40Z</dcterms:created>
  <dcterms:modified xsi:type="dcterms:W3CDTF">2021-02-15T22:22:13Z</dcterms:modified>
</cp:coreProperties>
</file>